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E36AB-A71C-3745-BB9B-3E458895B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A2B4F4-B2E9-E447-975B-D39AA64D6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99849-1AF0-3C41-B622-DE4009E9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1597-BC4F-A846-A049-4C79A8790DE6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BDF25-784D-E044-91A8-7167D19A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39329-D2FB-6F4E-8BB8-AF1247C7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EBC-CBF3-AB45-8E98-276F5170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44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5A5B5-93A8-4742-9E45-2629A737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DE84EE-BE9F-394F-A33A-920B3BA14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CE0C76-59DB-4A43-B55E-A6F5DA31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1597-BC4F-A846-A049-4C79A8790DE6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D7D086-8F56-624E-A4BA-C00C3162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1BA0FD-EFBF-6D4A-8FD3-8620DC3D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EBC-CBF3-AB45-8E98-276F5170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71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F5E43B-3B68-1540-AC08-23F85CEB3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71A572-D82B-7C49-A38A-5774A919C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42F04-1638-7148-B077-D41B19E2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1597-BC4F-A846-A049-4C79A8790DE6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C85ABC-11F5-244C-A8B1-1C329E9C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D5EB6C-F949-BA42-BB4A-3FC00EF9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EBC-CBF3-AB45-8E98-276F5170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05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6B269-FB09-5342-9D11-5F5CBE56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71FF8D-F65D-A846-8BF2-48EC39F7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370E3-0F7F-1D49-8417-402599E0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1597-BC4F-A846-A049-4C79A8790DE6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5C01F2-019E-1347-AA5C-4ADD14A2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B723B0-C007-D444-9122-E54F8370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EBC-CBF3-AB45-8E98-276F5170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15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7632E-D537-F842-BF87-C0B143CB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7614C5-92BF-5A46-B8F1-4839496B8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6473A2-9E2E-E34C-A5B4-969B805C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1597-BC4F-A846-A049-4C79A8790DE6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67CF8E-7F3A-3644-975C-A910BA2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502618-6BC0-FC4F-9145-04B5B0CA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EBC-CBF3-AB45-8E98-276F5170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94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8AB04-004B-B14A-81EF-69DAE28E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7A9CE-A923-F74D-A803-31358865C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20FB03-BD16-0B4C-8369-A33615B86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D4355D-B7CA-4746-90F0-2EC319BC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1597-BC4F-A846-A049-4C79A8790DE6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6CFF50-1029-874F-9955-42287A12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052EF7-47E8-9541-943E-25BED243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EBC-CBF3-AB45-8E98-276F5170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77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83E49-6235-014C-98FA-F0C2AC86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E9A32B-0EF2-FF4F-BD83-2C7FF7A39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D29E41-915D-0B44-9BB8-B71C0FC88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2110E2-98F9-3947-B196-FD8BAB1E9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BC8638-B057-FB4B-9827-EB160D00F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795BEA-807E-BB4B-8B6F-B32B027C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1597-BC4F-A846-A049-4C79A8790DE6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CA67C0-6739-984D-B6C4-68ADEC51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9578EF-A8D5-FA48-BC76-F8CE818D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EBC-CBF3-AB45-8E98-276F5170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9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54C7F-FC4F-B24A-B350-37BF3B25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36877A-87EF-7644-88F4-09C523BC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1597-BC4F-A846-A049-4C79A8790DE6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F94245-0E2E-9646-9F90-F089BB9B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7A34E9-E361-F047-9A7C-D1A48398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EBC-CBF3-AB45-8E98-276F5170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5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363B17-E55D-2344-84AF-85BA3489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1597-BC4F-A846-A049-4C79A8790DE6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5FDD85-7711-4145-9123-8F96FBD7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505AEC-4A3D-6F4D-8B08-6B8C16E5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EBC-CBF3-AB45-8E98-276F5170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73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4346F-8ADA-2141-A0FD-D9AA949E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E33D3-747B-3148-9A7F-D964F78CE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EB8D50-BA79-6744-83CE-C687B029F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B3EBE6-C166-6444-B3FE-CCEDF949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1597-BC4F-A846-A049-4C79A8790DE6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87A086-1CB1-6948-B4F4-F33E4281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D4E697-487D-4843-92D1-7D94A4E9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EBC-CBF3-AB45-8E98-276F5170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21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45216-5561-5646-A70C-88D085EC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4C5DB5-D274-4548-859F-4BE60D4C5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643481-366A-FF46-9437-18102F7CC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040122-4EB4-D545-8672-273039B8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1597-BC4F-A846-A049-4C79A8790DE6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397128-6C01-3A49-AB95-7C0A233F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C2087-8F68-6849-921E-8114F852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EBC-CBF3-AB45-8E98-276F5170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98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84BBF0-6053-6849-ACFE-84EB88EF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403EC9-5843-254D-B51B-892B25231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2CA838-92B7-8D4B-B375-09679E3AD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1597-BC4F-A846-A049-4C79A8790DE6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21A775-4393-544F-B4E7-00CEE69AD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CF3BA-1086-1645-B0D7-923830AA4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74EBC-CBF3-AB45-8E98-276F5170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09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 beside a woman taking a photo">
            <a:extLst>
              <a:ext uri="{FF2B5EF4-FFF2-40B4-BE49-F238E27FC236}">
                <a16:creationId xmlns:a16="http://schemas.microsoft.com/office/drawing/2014/main" id="{6D082C04-9477-1F48-A214-4DFE71D3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A7C1ACEA-CF64-F748-96C4-D4A2BA6C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ibbon2">
            <a:avLst>
              <a:gd name="adj1" fmla="val 16667"/>
              <a:gd name="adj2" fmla="val 7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dirty="0" err="1"/>
              <a:t>Shortcut</a:t>
            </a:r>
            <a:r>
              <a:rPr lang="fr-FR" dirty="0"/>
              <a:t> </a:t>
            </a:r>
            <a:r>
              <a:rPr lang="fr-FR" dirty="0" err="1"/>
              <a:t>aerobic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574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7C1ACEA-CF64-F748-96C4-D4A2BA6CFE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ibbon2">
            <a:avLst>
              <a:gd name="adj1" fmla="val 16667"/>
              <a:gd name="adj2" fmla="val 7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dirty="0" err="1"/>
              <a:t>Shortcut</a:t>
            </a:r>
            <a:r>
              <a:rPr lang="fr-FR" dirty="0"/>
              <a:t> </a:t>
            </a:r>
            <a:r>
              <a:rPr lang="fr-FR" dirty="0" err="1"/>
              <a:t>aerobic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1563EC9-32A0-8345-8806-7ED60C83A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08870" cy="4351338"/>
          </a:xfrm>
        </p:spPr>
        <p:txBody>
          <a:bodyPr>
            <a:normAutofit fontScale="85000" lnSpcReduction="20000"/>
          </a:bodyPr>
          <a:lstStyle/>
          <a:p>
            <a:r>
              <a:rPr lang="fr-FR" u="sng" dirty="0"/>
              <a:t>Problématique</a:t>
            </a:r>
          </a:p>
          <a:p>
            <a:pPr lvl="1"/>
            <a:r>
              <a:rPr lang="fr-FR" dirty="0"/>
              <a:t>Aller vite</a:t>
            </a:r>
          </a:p>
          <a:p>
            <a:pPr lvl="1"/>
            <a:r>
              <a:rPr lang="fr-FR" dirty="0"/>
              <a:t>Tirer avantage de l’IDE</a:t>
            </a:r>
          </a:p>
          <a:p>
            <a:pPr lvl="1"/>
            <a:r>
              <a:rPr lang="fr-FR" dirty="0"/>
              <a:t>Problème de mémoire</a:t>
            </a:r>
          </a:p>
          <a:p>
            <a:pPr lvl="1"/>
            <a:r>
              <a:rPr lang="fr-FR" dirty="0"/>
              <a:t>Changement de contexte</a:t>
            </a:r>
          </a:p>
          <a:p>
            <a:pPr lvl="1"/>
            <a:r>
              <a:rPr lang="fr-FR" dirty="0"/>
              <a:t>Apprentissage fonctionne moins bien pendant la production</a:t>
            </a:r>
          </a:p>
          <a:p>
            <a:r>
              <a:rPr lang="fr-FR" u="sng" dirty="0"/>
              <a:t>Principe</a:t>
            </a:r>
          </a:p>
          <a:p>
            <a:pPr lvl="1"/>
            <a:r>
              <a:rPr lang="fr-FR" dirty="0"/>
              <a:t>Entrainement sur 20’</a:t>
            </a:r>
          </a:p>
          <a:p>
            <a:pPr lvl="1"/>
            <a:r>
              <a:rPr lang="fr-FR" dirty="0" err="1"/>
              <a:t>Koans</a:t>
            </a:r>
            <a:endParaRPr lang="fr-FR" dirty="0"/>
          </a:p>
          <a:p>
            <a:pPr lvl="1"/>
            <a:r>
              <a:rPr lang="fr-FR" dirty="0"/>
              <a:t>Démarrer avec </a:t>
            </a:r>
            <a:r>
              <a:rPr lang="fr-FR" dirty="0" err="1"/>
              <a:t>koan</a:t>
            </a:r>
            <a:r>
              <a:rPr lang="fr-FR" dirty="0"/>
              <a:t> 0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started</a:t>
            </a:r>
            <a:endParaRPr lang="fr-FR" dirty="0"/>
          </a:p>
          <a:p>
            <a:r>
              <a:rPr lang="fr-FR" u="sng" dirty="0"/>
              <a:t>Déroulement</a:t>
            </a:r>
          </a:p>
          <a:p>
            <a:pPr lvl="1"/>
            <a:r>
              <a:rPr lang="fr-FR" dirty="0"/>
              <a:t>Chacun travaille sur son environnement</a:t>
            </a:r>
          </a:p>
          <a:p>
            <a:pPr lvl="1"/>
            <a:r>
              <a:rPr lang="fr-FR" dirty="0"/>
              <a:t>Quand on rencontre un problème on partage son écran, on se </a:t>
            </a:r>
            <a:r>
              <a:rPr lang="fr-FR" dirty="0" err="1"/>
              <a:t>demute</a:t>
            </a:r>
            <a:r>
              <a:rPr lang="fr-FR" dirty="0"/>
              <a:t> et on en parle </a:t>
            </a:r>
            <a:r>
              <a:rPr lang="fr-FR" dirty="0">
                <a:sym typeface="Wingdings" pitchFamily="2" charset="2"/>
              </a:rPr>
              <a:t></a:t>
            </a:r>
            <a:endParaRPr lang="fr-FR" dirty="0"/>
          </a:p>
          <a:p>
            <a:pPr lvl="1"/>
            <a:r>
              <a:rPr lang="fr-FR" dirty="0"/>
              <a:t>Petite rétro en fin de session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C38EC-D7DD-9E4D-BD0A-9EF542243BD9}"/>
              </a:ext>
            </a:extLst>
          </p:cNvPr>
          <p:cNvSpPr/>
          <p:nvPr/>
        </p:nvSpPr>
        <p:spPr>
          <a:xfrm>
            <a:off x="5870147" y="2284988"/>
            <a:ext cx="5000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https://</a:t>
            </a:r>
            <a:r>
              <a:rPr lang="fr-FR" b="1" dirty="0" err="1">
                <a:solidFill>
                  <a:schemeClr val="accent5">
                    <a:lumMod val="50000"/>
                  </a:schemeClr>
                </a:solidFill>
              </a:rPr>
              <a:t>github.com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fr-FR" b="1" dirty="0" err="1">
                <a:solidFill>
                  <a:schemeClr val="accent5">
                    <a:lumMod val="50000"/>
                  </a:schemeClr>
                </a:solidFill>
              </a:rPr>
              <a:t>mathieucans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fr-FR" b="1" dirty="0" err="1">
                <a:solidFill>
                  <a:schemeClr val="accent5">
                    <a:lumMod val="50000"/>
                  </a:schemeClr>
                </a:solidFill>
              </a:rPr>
              <a:t>shortcut-aerobic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 descr="GitHub: The Largest and Most Advanced Open Source Development Platform -  Secure Public &amp; Private Repositories - Code Review - Codespaces - Actions -  CI CD - Project Management - DevOps · GitHub">
            <a:extLst>
              <a:ext uri="{FF2B5EF4-FFF2-40B4-BE49-F238E27FC236}">
                <a16:creationId xmlns:a16="http://schemas.microsoft.com/office/drawing/2014/main" id="{E069C2D1-F5AE-5548-A18D-117039A61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0" r="21298"/>
          <a:stretch/>
        </p:blipFill>
        <p:spPr bwMode="auto">
          <a:xfrm>
            <a:off x="7790170" y="1585417"/>
            <a:ext cx="83439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57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7C1ACEA-CF64-F748-96C4-D4A2BA6CFE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ibbon2">
            <a:avLst>
              <a:gd name="adj1" fmla="val 16667"/>
              <a:gd name="adj2" fmla="val 7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dirty="0" err="1"/>
              <a:t>Shortcut</a:t>
            </a:r>
            <a:r>
              <a:rPr lang="fr-FR" dirty="0"/>
              <a:t> </a:t>
            </a:r>
            <a:r>
              <a:rPr lang="fr-FR" dirty="0" err="1"/>
              <a:t>aerobic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1563EC9-32A0-8345-8806-7ED60C83A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08870" cy="4351338"/>
          </a:xfrm>
        </p:spPr>
        <p:txBody>
          <a:bodyPr>
            <a:normAutofit/>
          </a:bodyPr>
          <a:lstStyle/>
          <a:p>
            <a:pPr lvl="1"/>
            <a:r>
              <a:rPr lang="fr-FR" dirty="0" err="1"/>
              <a:t>Retrospective</a:t>
            </a:r>
            <a:r>
              <a:rPr lang="fr-FR" dirty="0"/>
              <a:t> : pour vous</a:t>
            </a:r>
          </a:p>
          <a:p>
            <a:pPr lvl="2"/>
            <a:r>
              <a:rPr lang="fr-FR" dirty="0"/>
              <a:t>Une chose que vous avez apprise ?</a:t>
            </a:r>
          </a:p>
          <a:p>
            <a:pPr lvl="2"/>
            <a:r>
              <a:rPr lang="fr-FR" dirty="0"/>
              <a:t>Votre raccourcis préféré ?</a:t>
            </a:r>
          </a:p>
          <a:p>
            <a:pPr lvl="2"/>
            <a:r>
              <a:rPr lang="fr-FR" dirty="0"/>
              <a:t>Une chose que vous utiliserez demain ?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Pour moi</a:t>
            </a:r>
          </a:p>
          <a:p>
            <a:pPr lvl="2"/>
            <a:r>
              <a:rPr lang="fr-FR" dirty="0"/>
              <a:t>Jusqu’où avez-vous été ?</a:t>
            </a:r>
          </a:p>
          <a:p>
            <a:pPr lvl="2"/>
            <a:r>
              <a:rPr lang="fr-FR" dirty="0"/>
              <a:t>Dans quel langage avez – vous fait l’exercice ?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13559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114</Words>
  <Application>Microsoft Macintosh PowerPoint</Application>
  <PresentationFormat>Grand écran</PresentationFormat>
  <Paragraphs>26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Shortcut aerobic</vt:lpstr>
      <vt:lpstr>Shortcut aerobic</vt:lpstr>
      <vt:lpstr>Shortcut aerobic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Shortcut aerobic</dc:title>
  <dc:creator>Microsoft Office User</dc:creator>
  <cp:lastModifiedBy>Microsoft Office User</cp:lastModifiedBy>
  <cp:revision>7</cp:revision>
  <dcterms:created xsi:type="dcterms:W3CDTF">2020-10-06T12:30:23Z</dcterms:created>
  <dcterms:modified xsi:type="dcterms:W3CDTF">2020-10-06T15:07:49Z</dcterms:modified>
</cp:coreProperties>
</file>