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1B6B0-090C-498A-8C28-602B489B6ED2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351DC-0C39-4BFC-9CD4-8A4C8A108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14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351DC-0C39-4BFC-9CD4-8A4C8A10868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0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5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2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56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705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69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72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059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11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46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4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08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64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6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5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7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19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2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EAA73A-176A-4BE2-A6AC-F42AA2D4556B}" type="datetimeFigureOut">
              <a:rPr lang="ru-RU" smtClean="0"/>
              <a:pPr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55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в волейбол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Литвина Полина</a:t>
            </a:r>
          </a:p>
          <a:p>
            <a:r>
              <a:rPr lang="ru-RU" dirty="0"/>
              <a:t>Резников Михаил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Цель проекта</a:t>
            </a:r>
          </a:p>
          <a:p>
            <a:r>
              <a:rPr lang="ru-RU" sz="3000" dirty="0"/>
              <a:t>Создать приложение, используя почти все изученные в модуле технологии</a:t>
            </a:r>
          </a:p>
          <a:p>
            <a:endParaRPr lang="ru-RU" sz="3000" dirty="0"/>
          </a:p>
          <a:p>
            <a:r>
              <a:rPr lang="ru-RU" sz="4000" dirty="0"/>
              <a:t>Идея проекта</a:t>
            </a:r>
          </a:p>
          <a:p>
            <a:r>
              <a:rPr lang="ru-RU" sz="3000" dirty="0"/>
              <a:t>Игра в волейбол</a:t>
            </a:r>
          </a:p>
          <a:p>
            <a:endParaRPr lang="ru-RU" sz="3000" dirty="0"/>
          </a:p>
          <a:p>
            <a:r>
              <a:rPr lang="ru-RU" sz="4000" dirty="0"/>
              <a:t>Решает задачи:</a:t>
            </a:r>
          </a:p>
          <a:p>
            <a:r>
              <a:rPr lang="ru-RU" sz="3000" dirty="0"/>
              <a:t>-Демонстрирует умение применять изученные технологии</a:t>
            </a:r>
          </a:p>
          <a:p>
            <a:r>
              <a:rPr lang="ru-RU" sz="3000" dirty="0"/>
              <a:t>-Идея актуальна для широкой аудитории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Использованные технологии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Random</a:t>
            </a:r>
            <a:endParaRPr lang="ru-RU" dirty="0"/>
          </a:p>
          <a:p>
            <a:r>
              <a:rPr lang="en-US" dirty="0" err="1"/>
              <a:t>pygame.sprite</a:t>
            </a:r>
            <a:endParaRPr lang="ru-RU" dirty="0"/>
          </a:p>
          <a:p>
            <a:r>
              <a:rPr lang="en-US" dirty="0" err="1"/>
              <a:t>pygame.transform</a:t>
            </a:r>
            <a:endParaRPr lang="ru-RU" dirty="0"/>
          </a:p>
          <a:p>
            <a:r>
              <a:rPr lang="en-US" dirty="0" err="1"/>
              <a:t>pygame.sprite.collide_mask</a:t>
            </a:r>
            <a:endParaRPr lang="en-US" dirty="0"/>
          </a:p>
          <a:p>
            <a:r>
              <a:rPr lang="en-US" dirty="0" err="1"/>
              <a:t>pygame.display.set_mode</a:t>
            </a:r>
            <a:endParaRPr lang="en-US" dirty="0"/>
          </a:p>
          <a:p>
            <a:r>
              <a:rPr lang="en-US" dirty="0" err="1"/>
              <a:t>pygame.Surface</a:t>
            </a:r>
            <a:endParaRPr lang="en-US" dirty="0"/>
          </a:p>
          <a:p>
            <a:r>
              <a:rPr lang="en-US" dirty="0" err="1"/>
              <a:t>pygame.Color</a:t>
            </a:r>
            <a:endParaRPr lang="en-US" dirty="0"/>
          </a:p>
          <a:p>
            <a:r>
              <a:rPr lang="en-US" dirty="0" err="1"/>
              <a:t>pygame.font</a:t>
            </a:r>
            <a:endParaRPr lang="en-US" dirty="0"/>
          </a:p>
          <a:p>
            <a:r>
              <a:rPr lang="en-US" dirty="0" err="1"/>
              <a:t>pygame.event.get</a:t>
            </a:r>
            <a:endParaRPr lang="en-US" dirty="0"/>
          </a:p>
          <a:p>
            <a:r>
              <a:rPr lang="en-US" dirty="0" err="1"/>
              <a:t>pygame.mask.from_surface</a:t>
            </a:r>
            <a:endParaRPr lang="en-US" dirty="0"/>
          </a:p>
          <a:p>
            <a:r>
              <a:rPr lang="en-US" dirty="0" err="1"/>
              <a:t>pygame.Rect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Главное окно – файл </a:t>
            </a:r>
            <a:r>
              <a:rPr lang="en-US" dirty="0" err="1"/>
              <a:t>MainWindow</a:t>
            </a:r>
            <a:endParaRPr lang="ru-RU" dirty="0"/>
          </a:p>
          <a:p>
            <a:r>
              <a:rPr lang="ru-RU" dirty="0"/>
              <a:t>Окно с инструкциями – класс </a:t>
            </a:r>
            <a:r>
              <a:rPr lang="en-US" dirty="0"/>
              <a:t>Instruction</a:t>
            </a:r>
            <a:endParaRPr lang="ru-RU" dirty="0"/>
          </a:p>
          <a:p>
            <a:r>
              <a:rPr lang="ru-RU" dirty="0"/>
              <a:t>Окно игрового поля – класс </a:t>
            </a:r>
            <a:r>
              <a:rPr lang="en-US" dirty="0"/>
              <a:t>Level</a:t>
            </a:r>
            <a:endParaRPr lang="ru-RU" dirty="0"/>
          </a:p>
          <a:p>
            <a:r>
              <a:rPr lang="ru-RU" dirty="0"/>
              <a:t>Игроки – классы </a:t>
            </a:r>
            <a:r>
              <a:rPr lang="en-US" dirty="0"/>
              <a:t>people </a:t>
            </a:r>
            <a:r>
              <a:rPr lang="ru-RU" dirty="0"/>
              <a:t>и </a:t>
            </a:r>
            <a:r>
              <a:rPr lang="en-US" dirty="0"/>
              <a:t>people2</a:t>
            </a:r>
            <a:endParaRPr lang="ru-RU" dirty="0"/>
          </a:p>
          <a:p>
            <a:r>
              <a:rPr lang="ru-RU" dirty="0"/>
              <a:t>Мяч – класс </a:t>
            </a:r>
            <a:r>
              <a:rPr lang="en-US" dirty="0"/>
              <a:t>Ball</a:t>
            </a:r>
          </a:p>
          <a:p>
            <a:r>
              <a:rPr lang="ru-RU" dirty="0"/>
              <a:t>Земля – класс </a:t>
            </a:r>
            <a:r>
              <a:rPr lang="en-US" dirty="0"/>
              <a:t>Ground</a:t>
            </a:r>
          </a:p>
          <a:p>
            <a:r>
              <a:rPr lang="ru-RU" dirty="0"/>
              <a:t>Стены – класс </a:t>
            </a:r>
            <a:r>
              <a:rPr lang="en-US" dirty="0"/>
              <a:t>Border</a:t>
            </a:r>
          </a:p>
          <a:p>
            <a:r>
              <a:rPr lang="ru-RU" dirty="0"/>
              <a:t>Кнопки – класс </a:t>
            </a:r>
            <a:r>
              <a:rPr lang="en-US" dirty="0" err="1"/>
              <a:t>PlayBut</a:t>
            </a:r>
            <a:endParaRPr lang="en-US" dirty="0"/>
          </a:p>
          <a:p>
            <a:r>
              <a:rPr lang="ru-RU" dirty="0"/>
              <a:t>Сетка – класс </a:t>
            </a:r>
            <a:r>
              <a:rPr lang="en-US" dirty="0"/>
              <a:t>Net</a:t>
            </a:r>
          </a:p>
          <a:p>
            <a:r>
              <a:rPr lang="ru-RU" dirty="0"/>
              <a:t>Несколько полезных функций в файле </a:t>
            </a:r>
            <a:r>
              <a:rPr lang="en-US" dirty="0"/>
              <a:t>functions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ru-RU" sz="30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</a:t>
            </a:r>
            <a:r>
              <a:rPr lang="en-US" dirty="0"/>
              <a:t>exe </a:t>
            </a:r>
            <a:r>
              <a:rPr lang="ru-RU" dirty="0"/>
              <a:t>файл</a:t>
            </a:r>
          </a:p>
          <a:p>
            <a:r>
              <a:rPr lang="ru-RU" dirty="0"/>
              <a:t>Приятный внешний вид приложения</a:t>
            </a:r>
          </a:p>
          <a:p>
            <a:r>
              <a:rPr lang="ru-RU" dirty="0"/>
              <a:t>Прикрутить </a:t>
            </a:r>
            <a:r>
              <a:rPr lang="ru-RU" dirty="0" err="1"/>
              <a:t>донат</a:t>
            </a:r>
            <a:r>
              <a:rPr lang="ru-RU" dirty="0"/>
              <a:t>(шутка)</a:t>
            </a:r>
          </a:p>
          <a:p>
            <a:r>
              <a:rPr lang="ru-RU" dirty="0"/>
              <a:t>Добавлении игры с ботами</a:t>
            </a:r>
            <a:r>
              <a:rPr lang="en-US" dirty="0"/>
              <a:t>???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CE60C1-6EDB-4ABF-9173-D06B57A0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604"/>
            <a:ext cx="9144000" cy="68490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157</Words>
  <Application>Microsoft Office PowerPoint</Application>
  <PresentationFormat>Экран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Ион</vt:lpstr>
      <vt:lpstr>Игра в волейбол</vt:lpstr>
      <vt:lpstr>Презентация PowerPoint</vt:lpstr>
      <vt:lpstr>Использованные технологии</vt:lpstr>
      <vt:lpstr>Структура</vt:lpstr>
      <vt:lpstr>Возможности для доработки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Раскраска по клеточкам</dc:title>
  <dc:creator>Polina</dc:creator>
  <cp:lastModifiedBy>Михаил Резников</cp:lastModifiedBy>
  <cp:revision>11</cp:revision>
  <dcterms:created xsi:type="dcterms:W3CDTF">2022-11-12T16:24:49Z</dcterms:created>
  <dcterms:modified xsi:type="dcterms:W3CDTF">2023-02-25T13:19:19Z</dcterms:modified>
</cp:coreProperties>
</file>