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4C80D-A649-4FCA-9239-F8E755BA67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F852-CFD9-4079-A328-9FAD0222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Attempted install of kali-</a:t>
            </a:r>
            <a:r>
              <a:rPr lang="en-US" dirty="0" err="1"/>
              <a:t>linux</a:t>
            </a:r>
            <a:r>
              <a:rPr lang="en-US" dirty="0"/>
              <a:t>-core</a:t>
            </a:r>
          </a:p>
          <a:p>
            <a:r>
              <a:rPr lang="en-US" dirty="0"/>
              <a:t>	</a:t>
            </a:r>
            <a:r>
              <a:rPr lang="en-US" dirty="0" err="1"/>
              <a:t>OpenVas</a:t>
            </a:r>
            <a:r>
              <a:rPr lang="en-US" dirty="0"/>
              <a:t> was not part of the tool list</a:t>
            </a:r>
          </a:p>
          <a:p>
            <a:r>
              <a:rPr lang="en-US" dirty="0"/>
              <a:t>Attempted to install kali-</a:t>
            </a:r>
            <a:r>
              <a:rPr lang="en-US" dirty="0" err="1"/>
              <a:t>linux</a:t>
            </a:r>
            <a:r>
              <a:rPr lang="en-US" dirty="0"/>
              <a:t>-large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F852-CFD9-4079-A328-9FAD02220A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FF6ECF6-4099-4C78-B29A-209916A9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03" y="0"/>
            <a:ext cx="5778000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998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EB89EA9-9187-4AB9-9B2B-5114DBA03E77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00" y="0"/>
            <a:ext cx="5778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5F0CCD-4FE7-4ECA-85B4-AFFC29E36B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6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CF2E-AB80-484B-A50B-42DBC7F62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Openvas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D0F1-6958-4092-B4F4-5B7981B7F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CW3 JAMES HONEYCUTT</a:t>
            </a:r>
          </a:p>
        </p:txBody>
      </p:sp>
    </p:spTree>
    <p:extLst>
      <p:ext uri="{BB962C8B-B14F-4D97-AF65-F5344CB8AC3E}">
        <p14:creationId xmlns:p14="http://schemas.microsoft.com/office/powerpoint/2010/main" val="23698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144-5AF1-4A66-8B77-B594182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689FC-C5EE-46B7-847B-0198D058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40" y="2584553"/>
            <a:ext cx="9905998" cy="2189424"/>
          </a:xfrm>
        </p:spPr>
      </p:pic>
    </p:spTree>
    <p:extLst>
      <p:ext uri="{BB962C8B-B14F-4D97-AF65-F5344CB8AC3E}">
        <p14:creationId xmlns:p14="http://schemas.microsoft.com/office/powerpoint/2010/main" val="64810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B07-0A1F-46F0-8713-C7A2081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6F46F-17BE-4EAD-9E23-AB0EF3A2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42" y="2514600"/>
            <a:ext cx="9899035" cy="2440858"/>
          </a:xfrm>
        </p:spPr>
      </p:pic>
    </p:spTree>
    <p:extLst>
      <p:ext uri="{BB962C8B-B14F-4D97-AF65-F5344CB8AC3E}">
        <p14:creationId xmlns:p14="http://schemas.microsoft.com/office/powerpoint/2010/main" val="520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371A4-92CE-42A9-9941-DAE95493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47" y="0"/>
            <a:ext cx="8669212" cy="6875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52F3AE-2A46-4D3E-9C80-671E5A891608}"/>
              </a:ext>
            </a:extLst>
          </p:cNvPr>
          <p:cNvSpPr/>
          <p:nvPr/>
        </p:nvSpPr>
        <p:spPr>
          <a:xfrm>
            <a:off x="3830595" y="667265"/>
            <a:ext cx="2743200" cy="5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B9F8-9614-40CE-9AB1-B4404A4D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644AA-712C-46FC-A49A-B8327ACB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03" y="2514599"/>
            <a:ext cx="9944708" cy="2490020"/>
          </a:xfrm>
        </p:spPr>
      </p:pic>
    </p:spTree>
    <p:extLst>
      <p:ext uri="{BB962C8B-B14F-4D97-AF65-F5344CB8AC3E}">
        <p14:creationId xmlns:p14="http://schemas.microsoft.com/office/powerpoint/2010/main" val="39186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936-CE51-4792-9F52-CF367B6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About_Honeycutt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E621-1A3F-43A9-8F7E-3B93646D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Years of service (21 in IT/Cyber)</a:t>
            </a:r>
          </a:p>
          <a:p>
            <a:r>
              <a:rPr lang="en-US" dirty="0"/>
              <a:t>Former PEC </a:t>
            </a:r>
            <a:r>
              <a:rPr lang="en-US" dirty="0" err="1"/>
              <a:t>SysAdmin</a:t>
            </a:r>
            <a:endParaRPr lang="en-US" dirty="0"/>
          </a:p>
          <a:p>
            <a:r>
              <a:rPr lang="en-US" dirty="0"/>
              <a:t>Now team </a:t>
            </a:r>
            <a:r>
              <a:rPr lang="en-US"/>
              <a:t>expert for Windows </a:t>
            </a:r>
            <a:r>
              <a:rPr lang="en-US" dirty="0"/>
              <a:t>and PowerShell </a:t>
            </a:r>
          </a:p>
          <a:p>
            <a:r>
              <a:rPr lang="en-US" dirty="0"/>
              <a:t>PowerShell enthusiast	</a:t>
            </a:r>
          </a:p>
        </p:txBody>
      </p:sp>
    </p:spTree>
    <p:extLst>
      <p:ext uri="{BB962C8B-B14F-4D97-AF65-F5344CB8AC3E}">
        <p14:creationId xmlns:p14="http://schemas.microsoft.com/office/powerpoint/2010/main" val="9740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54D-4AEF-451D-AFAE-E5BF80BF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E1DCAC-D203-419B-A149-A496C673D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1" y="2514601"/>
            <a:ext cx="9905999" cy="3302000"/>
          </a:xfrm>
        </p:spPr>
      </p:pic>
    </p:spTree>
    <p:extLst>
      <p:ext uri="{BB962C8B-B14F-4D97-AF65-F5344CB8AC3E}">
        <p14:creationId xmlns:p14="http://schemas.microsoft.com/office/powerpoint/2010/main" val="36057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2DB-12F2-409A-B943-EB5B08EA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8BE9A-7233-47FA-91E0-76588668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9906579" cy="3552360"/>
          </a:xfrm>
        </p:spPr>
      </p:pic>
    </p:spTree>
    <p:extLst>
      <p:ext uri="{BB962C8B-B14F-4D97-AF65-F5344CB8AC3E}">
        <p14:creationId xmlns:p14="http://schemas.microsoft.com/office/powerpoint/2010/main" val="18230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FF38-EF8D-4EA2-85F8-A291C16F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C674-D054-42F8-BE50-40CAEE69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B15A6-17E7-4185-9994-57D4A86D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90" y="2697415"/>
            <a:ext cx="9902321" cy="32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A2ED-E37B-4CB8-BA5E-537373C5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C32C6-B702-45C3-B5B1-7AF775A0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08421"/>
            <a:ext cx="9905998" cy="2827105"/>
          </a:xfrm>
        </p:spPr>
      </p:pic>
    </p:spTree>
    <p:extLst>
      <p:ext uri="{BB962C8B-B14F-4D97-AF65-F5344CB8AC3E}">
        <p14:creationId xmlns:p14="http://schemas.microsoft.com/office/powerpoint/2010/main" val="50540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96BF-11B7-424E-B46F-E4AE546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C00ED-C129-49EB-8139-8B5EACAB7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9905998" cy="3356770"/>
          </a:xfrm>
        </p:spPr>
      </p:pic>
    </p:spTree>
    <p:extLst>
      <p:ext uri="{BB962C8B-B14F-4D97-AF65-F5344CB8AC3E}">
        <p14:creationId xmlns:p14="http://schemas.microsoft.com/office/powerpoint/2010/main" val="212407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F683-ACF0-4C9A-9338-7A38286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9EC22-2C56-4070-844E-E4530683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92" y="2514600"/>
            <a:ext cx="9905998" cy="3317216"/>
          </a:xfrm>
        </p:spPr>
      </p:pic>
    </p:spTree>
    <p:extLst>
      <p:ext uri="{BB962C8B-B14F-4D97-AF65-F5344CB8AC3E}">
        <p14:creationId xmlns:p14="http://schemas.microsoft.com/office/powerpoint/2010/main" val="9799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DE6-CB8D-45F2-A954-D5FEE83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16B5E-741C-494C-8CC8-8850266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05" y="2514600"/>
            <a:ext cx="9953642" cy="2519516"/>
          </a:xfrm>
        </p:spPr>
      </p:pic>
    </p:spTree>
    <p:extLst>
      <p:ext uri="{BB962C8B-B14F-4D97-AF65-F5344CB8AC3E}">
        <p14:creationId xmlns:p14="http://schemas.microsoft.com/office/powerpoint/2010/main" val="59578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07E8221-01B2-4F0E-A35F-ED301BE4FF20}" vid="{17EDDD77-C91A-4F13-9E38-92329A0ED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14242</TotalTime>
  <Words>52</Words>
  <Application>Microsoft Office PowerPoint</Application>
  <PresentationFormat>Widescreen</PresentationFormat>
  <Paragraphs>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Theme1</vt:lpstr>
      <vt:lpstr>Intro to Openvas</vt:lpstr>
      <vt:lpstr>About_Honeycutt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Openvas</dc:title>
  <dc:creator>James Honeycutt</dc:creator>
  <cp:lastModifiedBy>James Honeycutt</cp:lastModifiedBy>
  <cp:revision>12</cp:revision>
  <dcterms:created xsi:type="dcterms:W3CDTF">2021-05-21T21:05:07Z</dcterms:created>
  <dcterms:modified xsi:type="dcterms:W3CDTF">2021-05-31T20:37:31Z</dcterms:modified>
</cp:coreProperties>
</file>