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3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4660"/>
  </p:normalViewPr>
  <p:slideViewPr>
    <p:cSldViewPr snapToGrid="0">
      <p:cViewPr varScale="1">
        <p:scale>
          <a:sx n="62" d="100"/>
          <a:sy n="62" d="100"/>
        </p:scale>
        <p:origin x="16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4C80D-A649-4FCA-9239-F8E755BA67D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CF852-CFD9-4079-A328-9FAD02220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2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Attempted install of kali-</a:t>
            </a:r>
            <a:r>
              <a:rPr lang="en-US" dirty="0" err="1"/>
              <a:t>linux</a:t>
            </a:r>
            <a:r>
              <a:rPr lang="en-US" dirty="0"/>
              <a:t>-core</a:t>
            </a:r>
          </a:p>
          <a:p>
            <a:r>
              <a:rPr lang="en-US" dirty="0"/>
              <a:t>	</a:t>
            </a:r>
            <a:r>
              <a:rPr lang="en-US" dirty="0" err="1"/>
              <a:t>OpenVas</a:t>
            </a:r>
            <a:r>
              <a:rPr lang="en-US" dirty="0"/>
              <a:t> was not part of the tool list</a:t>
            </a:r>
          </a:p>
          <a:p>
            <a:r>
              <a:rPr lang="en-US" dirty="0"/>
              <a:t>Attempted to install kali-</a:t>
            </a:r>
            <a:r>
              <a:rPr lang="en-US" dirty="0" err="1"/>
              <a:t>linux</a:t>
            </a:r>
            <a:r>
              <a:rPr lang="en-US" dirty="0"/>
              <a:t>-large</a:t>
            </a:r>
          </a:p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CF852-CFD9-4079-A328-9FAD02220A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34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0CCD-4FE7-4ECA-85B4-AFFC29E36B72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C40A-AAB7-4749-8359-A11EAAE3308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BFF6ECF6-4099-4C78-B29A-209916A929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403" y="0"/>
            <a:ext cx="5778000" cy="6858000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49982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0CCD-4FE7-4ECA-85B4-AFFC29E36B72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C40A-AAB7-4749-8359-A11EAAE3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0CCD-4FE7-4ECA-85B4-AFFC29E36B72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C40A-AAB7-4749-8359-A11EAAE3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2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0CCD-4FE7-4ECA-85B4-AFFC29E36B72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C40A-AAB7-4749-8359-A11EAAE3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23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0CCD-4FE7-4ECA-85B4-AFFC29E36B72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C40A-AAB7-4749-8359-A11EAAE3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75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0CCD-4FE7-4ECA-85B4-AFFC29E36B72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C40A-AAB7-4749-8359-A11EAAE3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72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0CCD-4FE7-4ECA-85B4-AFFC29E36B72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C40A-AAB7-4749-8359-A11EAAE3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90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0CCD-4FE7-4ECA-85B4-AFFC29E36B72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C40A-AAB7-4749-8359-A11EAAE3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39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0CCD-4FE7-4ECA-85B4-AFFC29E36B72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C40A-AAB7-4749-8359-A11EAAE3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7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0CCD-4FE7-4ECA-85B4-AFFC29E36B72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C40A-AAB7-4749-8359-A11EAAE3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0CCD-4FE7-4ECA-85B4-AFFC29E36B72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C40A-AAB7-4749-8359-A11EAAE3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0CCD-4FE7-4ECA-85B4-AFFC29E36B72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C40A-AAB7-4749-8359-A11EAAE3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5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0CCD-4FE7-4ECA-85B4-AFFC29E36B72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C40A-AAB7-4749-8359-A11EAAE3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8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0CCD-4FE7-4ECA-85B4-AFFC29E36B72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C40A-AAB7-4749-8359-A11EAAE3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7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0CCD-4FE7-4ECA-85B4-AFFC29E36B72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C40A-AAB7-4749-8359-A11EAAE3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2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0CCD-4FE7-4ECA-85B4-AFFC29E36B72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C40A-AAB7-4749-8359-A11EAAE3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30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95F0CCD-4FE7-4ECA-85B4-AFFC29E36B72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469C40A-AAB7-4749-8359-A11EAAE3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7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CEB89EA9-9187-4AB9-9B2B-5114DBA03E77}"/>
              </a:ext>
            </a:extLst>
          </p:cNvPr>
          <p:cNvPicPr>
            <a:picLocks noChangeAspect="1"/>
          </p:cNvPicPr>
          <p:nvPr/>
        </p:nvPicPr>
        <p:blipFill>
          <a:blip r:embed="rId1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00" y="0"/>
            <a:ext cx="5778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95F0CCD-4FE7-4ECA-85B4-AFFC29E36B72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469C40A-AAB7-4749-8359-A11EAAE3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46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CF2E-AB80-484B-A50B-42DBC7F62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Openvas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1D0F1-6958-4092-B4F4-5B7981B7FE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CW3 JAMES HONEYCUTT</a:t>
            </a:r>
          </a:p>
        </p:txBody>
      </p:sp>
    </p:spTree>
    <p:extLst>
      <p:ext uri="{BB962C8B-B14F-4D97-AF65-F5344CB8AC3E}">
        <p14:creationId xmlns:p14="http://schemas.microsoft.com/office/powerpoint/2010/main" val="236986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0FDE6-CB8D-45F2-A954-D5FEE835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OpenVAS Install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716B5E-741C-494C-8CC8-885026657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605" y="2514600"/>
            <a:ext cx="9953642" cy="2519516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1372EA9-C36B-449A-9177-847C37DCB77E}"/>
              </a:ext>
            </a:extLst>
          </p:cNvPr>
          <p:cNvSpPr/>
          <p:nvPr/>
        </p:nvSpPr>
        <p:spPr>
          <a:xfrm>
            <a:off x="1717589" y="2879124"/>
            <a:ext cx="7549979" cy="333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97CF40-2472-4A8A-862D-BEF92E31A7C8}"/>
              </a:ext>
            </a:extLst>
          </p:cNvPr>
          <p:cNvCxnSpPr/>
          <p:nvPr/>
        </p:nvCxnSpPr>
        <p:spPr>
          <a:xfrm flipH="1" flipV="1">
            <a:off x="5474043" y="3212757"/>
            <a:ext cx="1260389" cy="902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D009ED1-3D0C-4F6E-A7BC-C679DC5BD46D}"/>
              </a:ext>
            </a:extLst>
          </p:cNvPr>
          <p:cNvSpPr txBox="1"/>
          <p:nvPr/>
        </p:nvSpPr>
        <p:spPr>
          <a:xfrm>
            <a:off x="6450226" y="4114801"/>
            <a:ext cx="383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Check these services</a:t>
            </a:r>
          </a:p>
        </p:txBody>
      </p:sp>
    </p:spTree>
    <p:extLst>
      <p:ext uri="{BB962C8B-B14F-4D97-AF65-F5344CB8AC3E}">
        <p14:creationId xmlns:p14="http://schemas.microsoft.com/office/powerpoint/2010/main" val="59578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7144-5AF1-4A66-8B77-B5941823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OpenVAS Install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B689FC-C5EE-46B7-847B-0198D0589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440" y="2584553"/>
            <a:ext cx="9905998" cy="2189424"/>
          </a:xfrm>
        </p:spPr>
      </p:pic>
    </p:spTree>
    <p:extLst>
      <p:ext uri="{BB962C8B-B14F-4D97-AF65-F5344CB8AC3E}">
        <p14:creationId xmlns:p14="http://schemas.microsoft.com/office/powerpoint/2010/main" val="648108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AB07-0A1F-46F0-8713-C7A20815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OpenVAS Install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06F46F-17BE-4EAD-9E23-AB0EF3A2D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942" y="2514600"/>
            <a:ext cx="9899035" cy="2440858"/>
          </a:xfrm>
        </p:spPr>
      </p:pic>
    </p:spTree>
    <p:extLst>
      <p:ext uri="{BB962C8B-B14F-4D97-AF65-F5344CB8AC3E}">
        <p14:creationId xmlns:p14="http://schemas.microsoft.com/office/powerpoint/2010/main" val="5209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3371A4-92CE-42A9-9941-DAE954931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247" y="0"/>
            <a:ext cx="8669212" cy="68752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652F3AE-2A46-4D3E-9C80-671E5A891608}"/>
              </a:ext>
            </a:extLst>
          </p:cNvPr>
          <p:cNvSpPr/>
          <p:nvPr/>
        </p:nvSpPr>
        <p:spPr>
          <a:xfrm>
            <a:off x="3830595" y="667265"/>
            <a:ext cx="2743200" cy="518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97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0B9F8-9614-40CE-9AB1-B4404A4D4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Update </a:t>
            </a:r>
            <a:r>
              <a:rPr lang="en-US" dirty="0" err="1"/>
              <a:t>gvm</a:t>
            </a:r>
            <a:r>
              <a:rPr lang="en-US" dirty="0"/>
              <a:t> feed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B644AA-712C-46FC-A49A-B8327ACBA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703" y="2514599"/>
            <a:ext cx="9944708" cy="2490020"/>
          </a:xfrm>
        </p:spPr>
      </p:pic>
    </p:spTree>
    <p:extLst>
      <p:ext uri="{BB962C8B-B14F-4D97-AF65-F5344CB8AC3E}">
        <p14:creationId xmlns:p14="http://schemas.microsoft.com/office/powerpoint/2010/main" val="3918678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00110F-ADAD-4676-9F85-31E9E22D2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Set Web </a:t>
            </a:r>
            <a:r>
              <a:rPr lang="en-US"/>
              <a:t>to listen on all ports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0E507A-1C14-40A3-AFF9-E73A81DC2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2506117"/>
            <a:ext cx="4805766" cy="3285084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</a:rPr>
              <a:t> cd /lib/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</a:rPr>
              <a:t>systemd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</a:rPr>
              <a:t>/system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D4D4D4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</a:rPr>
              <a:t> vi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</a:rPr>
              <a:t>greenbone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</a:rPr>
              <a:t>-security-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</a:rPr>
              <a:t>assistant.service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D4D4D4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D4D4D4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</a:rPr>
              <a:t> Change 127.0.0.1 to 0.0.0.0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66305A8-6C5B-4552-87D1-7B19A3B2C6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47179" y="2514600"/>
            <a:ext cx="5100231" cy="3285084"/>
          </a:xfrm>
        </p:spPr>
      </p:pic>
    </p:spTree>
    <p:extLst>
      <p:ext uri="{BB962C8B-B14F-4D97-AF65-F5344CB8AC3E}">
        <p14:creationId xmlns:p14="http://schemas.microsoft.com/office/powerpoint/2010/main" val="3324602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765EC-35E9-441D-8A9F-5A759955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87016-6DD3-481B-A57B-6033D5B2E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1" y="2666999"/>
            <a:ext cx="9905997" cy="3124201"/>
          </a:xfrm>
        </p:spPr>
        <p:txBody>
          <a:bodyPr/>
          <a:lstStyle/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Online Admin Manual</a:t>
            </a: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u="sng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https://docs.greenbone.net/GSM-Manual/gos-6/en/introduction.html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Kali Documentation</a:t>
            </a: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u="sng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https://tools.kali.org/vulnerability-analysis/openvas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Kali Blog - </a:t>
            </a:r>
            <a:r>
              <a:rPr lang="en-US" b="0" u="sng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https://www.kali.org/blog/configuring-and-tuning-openvas-in-kali-linux/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04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E936-CE51-4792-9F52-CF367B60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About_Honeycutt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2E621-1A3F-43A9-8F7E-3B93646D4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24 Years of service (21 in IT/Cyber)</a:t>
            </a:r>
          </a:p>
          <a:p>
            <a:r>
              <a:rPr lang="en-US" dirty="0"/>
              <a:t>Former PEC </a:t>
            </a:r>
            <a:r>
              <a:rPr lang="en-US" dirty="0" err="1"/>
              <a:t>SysAdmin</a:t>
            </a:r>
            <a:endParaRPr lang="en-US" dirty="0"/>
          </a:p>
          <a:p>
            <a:r>
              <a:rPr lang="en-US" dirty="0"/>
              <a:t>Now team expert for Windows and PowerShell </a:t>
            </a:r>
          </a:p>
          <a:p>
            <a:r>
              <a:rPr lang="en-US" dirty="0"/>
              <a:t>PowerShell enthusiast	</a:t>
            </a:r>
          </a:p>
        </p:txBody>
      </p:sp>
    </p:spTree>
    <p:extLst>
      <p:ext uri="{BB962C8B-B14F-4D97-AF65-F5344CB8AC3E}">
        <p14:creationId xmlns:p14="http://schemas.microsoft.com/office/powerpoint/2010/main" val="974025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754D-4AEF-451D-AFAE-E5BF80BF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OpenVAS Install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50E1DCAC-D203-419B-A149-A496C673D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1411" y="2514601"/>
            <a:ext cx="9905999" cy="3302000"/>
          </a:xfrm>
        </p:spPr>
      </p:pic>
    </p:spTree>
    <p:extLst>
      <p:ext uri="{BB962C8B-B14F-4D97-AF65-F5344CB8AC3E}">
        <p14:creationId xmlns:p14="http://schemas.microsoft.com/office/powerpoint/2010/main" val="360572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5F48F-57A5-40C8-8F28-453C9965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Topology Overview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0E3DCFF-6720-4875-AB72-4A1850982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21" y="1841157"/>
            <a:ext cx="8107175" cy="4772230"/>
          </a:xfrm>
        </p:spPr>
      </p:pic>
    </p:spTree>
    <p:extLst>
      <p:ext uri="{BB962C8B-B14F-4D97-AF65-F5344CB8AC3E}">
        <p14:creationId xmlns:p14="http://schemas.microsoft.com/office/powerpoint/2010/main" val="437849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5F2DB-12F2-409A-B943-EB5B08EA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OpenVAS Install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D8BE9A-7233-47FA-91E0-765886687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514600"/>
            <a:ext cx="9906579" cy="3552360"/>
          </a:xfrm>
        </p:spPr>
      </p:pic>
    </p:spTree>
    <p:extLst>
      <p:ext uri="{BB962C8B-B14F-4D97-AF65-F5344CB8AC3E}">
        <p14:creationId xmlns:p14="http://schemas.microsoft.com/office/powerpoint/2010/main" val="182308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8FF38-EF8D-4EA2-85F8-A291C16F8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OpenVAS Install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CC674-D054-42F8-BE50-40CAEE694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DB15A6-17E7-4185-9994-57D4A86D8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090" y="2697415"/>
            <a:ext cx="9902321" cy="324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91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FA2ED-E37B-4CB8-BA5E-537373C5A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OpenVAS Install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8C32C6-B702-45C3-B5B1-7AF775A0C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508421"/>
            <a:ext cx="9905998" cy="2827105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DDD8AB-3604-4EE2-99AF-4226A0D63564}"/>
              </a:ext>
            </a:extLst>
          </p:cNvPr>
          <p:cNvSpPr/>
          <p:nvPr/>
        </p:nvSpPr>
        <p:spPr>
          <a:xfrm>
            <a:off x="2953265" y="4559643"/>
            <a:ext cx="716692" cy="3954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817E31-E2E8-4225-8412-EB116B956001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3669957" y="4757351"/>
            <a:ext cx="716692" cy="308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6DB33B9-3DAA-4F7E-974A-E4AD1EF9FCD6}"/>
              </a:ext>
            </a:extLst>
          </p:cNvPr>
          <p:cNvSpPr txBox="1"/>
          <p:nvPr/>
        </p:nvSpPr>
        <p:spPr>
          <a:xfrm>
            <a:off x="4547286" y="4955059"/>
            <a:ext cx="3892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Documentation Uses “</a:t>
            </a:r>
            <a:r>
              <a:rPr lang="en-US" dirty="0" err="1">
                <a:solidFill>
                  <a:srgbClr val="FF0000"/>
                </a:solidFill>
              </a:rPr>
              <a:t>Openvas</a:t>
            </a:r>
            <a:r>
              <a:rPr lang="en-US" dirty="0">
                <a:solidFill>
                  <a:srgbClr val="FF0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540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496BF-11B7-424E-B46F-E4AE546A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OpenVAS Install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4C00ED-C129-49EB-8139-8B5EACAB7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514600"/>
            <a:ext cx="9905998" cy="3356770"/>
          </a:xfrm>
        </p:spPr>
      </p:pic>
    </p:spTree>
    <p:extLst>
      <p:ext uri="{BB962C8B-B14F-4D97-AF65-F5344CB8AC3E}">
        <p14:creationId xmlns:p14="http://schemas.microsoft.com/office/powerpoint/2010/main" val="2124072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2F683-ACF0-4C9A-9338-7A38286F0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OpenVAS Install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99EC22-2C56-4070-844E-E45306834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477530"/>
            <a:ext cx="9905998" cy="3317216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091720F-59B5-4DB1-8769-012A3E9CB2F5}"/>
              </a:ext>
            </a:extLst>
          </p:cNvPr>
          <p:cNvSpPr/>
          <p:nvPr/>
        </p:nvSpPr>
        <p:spPr>
          <a:xfrm>
            <a:off x="5140411" y="4436076"/>
            <a:ext cx="4658497" cy="3583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5D5377-8356-441C-A185-EBD03D515CE7}"/>
              </a:ext>
            </a:extLst>
          </p:cNvPr>
          <p:cNvCxnSpPr/>
          <p:nvPr/>
        </p:nvCxnSpPr>
        <p:spPr>
          <a:xfrm flipH="1" flipV="1">
            <a:off x="7512908" y="4794422"/>
            <a:ext cx="284206" cy="345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A9F2FB7-29B4-40BD-8E6F-107C5470B7BB}"/>
              </a:ext>
            </a:extLst>
          </p:cNvPr>
          <p:cNvSpPr txBox="1"/>
          <p:nvPr/>
        </p:nvSpPr>
        <p:spPr>
          <a:xfrm>
            <a:off x="6561438" y="5152768"/>
            <a:ext cx="323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Copy this for later use.</a:t>
            </a:r>
          </a:p>
        </p:txBody>
      </p:sp>
    </p:spTree>
    <p:extLst>
      <p:ext uri="{BB962C8B-B14F-4D97-AF65-F5344CB8AC3E}">
        <p14:creationId xmlns:p14="http://schemas.microsoft.com/office/powerpoint/2010/main" val="9799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907E8221-01B2-4F0E-A35F-ED301BE4FF20}" vid="{17EDDD77-C91A-4F13-9E38-92329A0ED8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14370</TotalTime>
  <Words>192</Words>
  <Application>Microsoft Office PowerPoint</Application>
  <PresentationFormat>Widescreen</PresentationFormat>
  <Paragraphs>36</Paragraphs>
  <Slides>16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Consolas</vt:lpstr>
      <vt:lpstr>Theme1</vt:lpstr>
      <vt:lpstr>Intro to Openvas</vt:lpstr>
      <vt:lpstr>About_Honeycutt</vt:lpstr>
      <vt:lpstr>OpenVAS Install</vt:lpstr>
      <vt:lpstr>Topology Overview</vt:lpstr>
      <vt:lpstr>OpenVAS Install</vt:lpstr>
      <vt:lpstr>OpenVAS Install (Cont.)</vt:lpstr>
      <vt:lpstr>OpenVAS Install (Cont.)</vt:lpstr>
      <vt:lpstr>OpenVAS Install (Cont.)</vt:lpstr>
      <vt:lpstr>OpenVAS Install (Cont.)</vt:lpstr>
      <vt:lpstr>OpenVAS Install (Cont.)</vt:lpstr>
      <vt:lpstr>OpenVAS Install (Cont.)</vt:lpstr>
      <vt:lpstr>OpenVAS Install (Cont.)</vt:lpstr>
      <vt:lpstr>PowerPoint Presentation</vt:lpstr>
      <vt:lpstr>Update gvm feed</vt:lpstr>
      <vt:lpstr>Set Web to listen on all ports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Openvas</dc:title>
  <dc:creator>James Honeycutt</dc:creator>
  <cp:lastModifiedBy>James Honeycutt</cp:lastModifiedBy>
  <cp:revision>22</cp:revision>
  <dcterms:created xsi:type="dcterms:W3CDTF">2021-05-21T21:05:07Z</dcterms:created>
  <dcterms:modified xsi:type="dcterms:W3CDTF">2021-06-02T14:55:04Z</dcterms:modified>
</cp:coreProperties>
</file>