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96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5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9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0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3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3920-EAFA-6046-BFDC-E242CA961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B78B8-80AE-8348-BE28-E79728973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Honeycutt</a:t>
            </a:r>
          </a:p>
        </p:txBody>
      </p:sp>
    </p:spTree>
    <p:extLst>
      <p:ext uri="{BB962C8B-B14F-4D97-AF65-F5344CB8AC3E}">
        <p14:creationId xmlns:p14="http://schemas.microsoft.com/office/powerpoint/2010/main" val="60168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E706-D64F-3C49-B2E1-12B76EB0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GIT 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24F6-A9F3-6144-B4F1-D640D2D2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599"/>
            <a:ext cx="9905998" cy="762001"/>
          </a:xfrm>
        </p:spPr>
        <p:txBody>
          <a:bodyPr/>
          <a:lstStyle/>
          <a:p>
            <a:r>
              <a:rPr lang="en-US" dirty="0">
                <a:effectLst/>
              </a:rPr>
              <a:t>Stages changes to GIT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C4D6C1-7267-42A5-B5F9-4BE16FF71972}"/>
              </a:ext>
            </a:extLst>
          </p:cNvPr>
          <p:cNvGrpSpPr/>
          <p:nvPr/>
        </p:nvGrpSpPr>
        <p:grpSpPr>
          <a:xfrm>
            <a:off x="4378584" y="2010859"/>
            <a:ext cx="7170980" cy="4665084"/>
            <a:chOff x="4378584" y="2010859"/>
            <a:chExt cx="7170980" cy="46650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CA9E39C-51A6-400C-98EE-EE9A11DC8F94}"/>
                </a:ext>
              </a:extLst>
            </p:cNvPr>
            <p:cNvGrpSpPr/>
            <p:nvPr/>
          </p:nvGrpSpPr>
          <p:grpSpPr>
            <a:xfrm>
              <a:off x="4378584" y="2010859"/>
              <a:ext cx="7170980" cy="4665084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23F43A8-A14B-419D-95D2-17FB4A568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30C2BE7-CE60-46FA-9562-0D58EBF7D641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79926-D93E-4D16-AA81-269A8B779A8F}"/>
                </a:ext>
              </a:extLst>
            </p:cNvPr>
            <p:cNvSpPr txBox="1"/>
            <p:nvPr/>
          </p:nvSpPr>
          <p:spPr>
            <a:xfrm>
              <a:off x="6818385" y="2010859"/>
              <a:ext cx="229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9E2634-64A0-459A-9232-FD6CC5081B53}"/>
              </a:ext>
            </a:extLst>
          </p:cNvPr>
          <p:cNvGrpSpPr/>
          <p:nvPr/>
        </p:nvGrpSpPr>
        <p:grpSpPr>
          <a:xfrm>
            <a:off x="9102481" y="2751137"/>
            <a:ext cx="2185989" cy="3590925"/>
            <a:chOff x="9102481" y="2751137"/>
            <a:chExt cx="2185989" cy="35909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6788E9-800F-4EB4-88BA-BCE7A083522B}"/>
                </a:ext>
              </a:extLst>
            </p:cNvPr>
            <p:cNvGrpSpPr/>
            <p:nvPr/>
          </p:nvGrpSpPr>
          <p:grpSpPr>
            <a:xfrm>
              <a:off x="9102481" y="2751137"/>
              <a:ext cx="2185989" cy="3590925"/>
              <a:chOff x="7915274" y="371476"/>
              <a:chExt cx="2314576" cy="4143372"/>
            </a:xfrm>
          </p:grpSpPr>
          <p:sp>
            <p:nvSpPr>
              <p:cNvPr id="12" name="Can 15">
                <a:extLst>
                  <a:ext uri="{FF2B5EF4-FFF2-40B4-BE49-F238E27FC236}">
                    <a16:creationId xmlns:a16="http://schemas.microsoft.com/office/drawing/2014/main" id="{AED15DBF-FAE3-4F96-8B93-608DC1452F9E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an 16">
                <a:extLst>
                  <a:ext uri="{FF2B5EF4-FFF2-40B4-BE49-F238E27FC236}">
                    <a16:creationId xmlns:a16="http://schemas.microsoft.com/office/drawing/2014/main" id="{193DC3CC-EC05-4C03-98B3-38C32EF74184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7">
                <a:extLst>
                  <a:ext uri="{FF2B5EF4-FFF2-40B4-BE49-F238E27FC236}">
                    <a16:creationId xmlns:a16="http://schemas.microsoft.com/office/drawing/2014/main" id="{A13CF24E-4054-4397-9EDF-2F33683EF9EA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7A4CBA-FFC1-4999-BD11-1392A3C6B897}"/>
                </a:ext>
              </a:extLst>
            </p:cNvPr>
            <p:cNvSpPr txBox="1"/>
            <p:nvPr/>
          </p:nvSpPr>
          <p:spPr>
            <a:xfrm>
              <a:off x="9638851" y="2772860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Git Repo</a:t>
              </a:r>
            </a:p>
          </p:txBody>
        </p:sp>
      </p:grpSp>
      <p:sp>
        <p:nvSpPr>
          <p:cNvPr id="16" name="Snip and Round Single Corner Rectangle 18">
            <a:extLst>
              <a:ext uri="{FF2B5EF4-FFF2-40B4-BE49-F238E27FC236}">
                <a16:creationId xmlns:a16="http://schemas.microsoft.com/office/drawing/2014/main" id="{E82A530A-8DE5-4B20-B970-8CEC01F99ACD}"/>
              </a:ext>
            </a:extLst>
          </p:cNvPr>
          <p:cNvSpPr/>
          <p:nvPr/>
        </p:nvSpPr>
        <p:spPr>
          <a:xfrm>
            <a:off x="9638851" y="3203647"/>
            <a:ext cx="704765" cy="98143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31 L 0.00104 0.163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6CB1-4765-1A41-98AB-2209B2D4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GIT Push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555F-B336-E841-98F8-0631C41C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599"/>
            <a:ext cx="3237171" cy="762001"/>
          </a:xfrm>
        </p:spPr>
        <p:txBody>
          <a:bodyPr/>
          <a:lstStyle/>
          <a:p>
            <a:r>
              <a:rPr lang="en-US" dirty="0">
                <a:effectLst/>
              </a:rPr>
              <a:t>Push changes to a repository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D5E75-7B24-43E5-8EDF-D23B6C9BA8FD}"/>
              </a:ext>
            </a:extLst>
          </p:cNvPr>
          <p:cNvGrpSpPr/>
          <p:nvPr/>
        </p:nvGrpSpPr>
        <p:grpSpPr>
          <a:xfrm>
            <a:off x="4378584" y="2010859"/>
            <a:ext cx="7170980" cy="4665084"/>
            <a:chOff x="4378584" y="2010859"/>
            <a:chExt cx="7170980" cy="46650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076778-93FD-466E-8B8E-FD6077449F9B}"/>
                </a:ext>
              </a:extLst>
            </p:cNvPr>
            <p:cNvGrpSpPr/>
            <p:nvPr/>
          </p:nvGrpSpPr>
          <p:grpSpPr>
            <a:xfrm>
              <a:off x="4378584" y="2010859"/>
              <a:ext cx="7170980" cy="4665084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A37CCDF-6D5E-405C-ADFC-15D733436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42B40B-13DF-4AB3-B6C6-3A06A7461F3C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4A732F-F347-40C1-A706-856505A81CF2}"/>
                </a:ext>
              </a:extLst>
            </p:cNvPr>
            <p:cNvSpPr txBox="1"/>
            <p:nvPr/>
          </p:nvSpPr>
          <p:spPr>
            <a:xfrm>
              <a:off x="6818385" y="2010859"/>
              <a:ext cx="229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664B78-ECF0-481C-9C11-BB0835F1845D}"/>
              </a:ext>
            </a:extLst>
          </p:cNvPr>
          <p:cNvGrpSpPr/>
          <p:nvPr/>
        </p:nvGrpSpPr>
        <p:grpSpPr>
          <a:xfrm>
            <a:off x="9102481" y="2751137"/>
            <a:ext cx="2185989" cy="3590925"/>
            <a:chOff x="9102481" y="2751137"/>
            <a:chExt cx="2185989" cy="35909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F1F04-0B4B-4F84-867A-B4D7FEA2C5F0}"/>
                </a:ext>
              </a:extLst>
            </p:cNvPr>
            <p:cNvGrpSpPr/>
            <p:nvPr/>
          </p:nvGrpSpPr>
          <p:grpSpPr>
            <a:xfrm>
              <a:off x="9102481" y="2751137"/>
              <a:ext cx="2185989" cy="3590925"/>
              <a:chOff x="7915274" y="371476"/>
              <a:chExt cx="2314576" cy="4143372"/>
            </a:xfrm>
          </p:grpSpPr>
          <p:sp>
            <p:nvSpPr>
              <p:cNvPr id="12" name="Can 15">
                <a:extLst>
                  <a:ext uri="{FF2B5EF4-FFF2-40B4-BE49-F238E27FC236}">
                    <a16:creationId xmlns:a16="http://schemas.microsoft.com/office/drawing/2014/main" id="{8B3CE408-010C-40BB-993E-648108EE1166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an 16">
                <a:extLst>
                  <a:ext uri="{FF2B5EF4-FFF2-40B4-BE49-F238E27FC236}">
                    <a16:creationId xmlns:a16="http://schemas.microsoft.com/office/drawing/2014/main" id="{04225333-1BBA-4497-A389-F0126E3B475D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7">
                <a:extLst>
                  <a:ext uri="{FF2B5EF4-FFF2-40B4-BE49-F238E27FC236}">
                    <a16:creationId xmlns:a16="http://schemas.microsoft.com/office/drawing/2014/main" id="{C3947145-AD21-41AA-9DFD-9A55444022F1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188BAE-C2F8-4996-BF5E-9E5FDFD9DE06}"/>
                </a:ext>
              </a:extLst>
            </p:cNvPr>
            <p:cNvSpPr txBox="1"/>
            <p:nvPr/>
          </p:nvSpPr>
          <p:spPr>
            <a:xfrm>
              <a:off x="9638851" y="2772860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Git Repo</a:t>
              </a:r>
            </a:p>
          </p:txBody>
        </p:sp>
      </p:grpSp>
      <p:sp>
        <p:nvSpPr>
          <p:cNvPr id="15" name="Snip and Round Single Corner Rectangle 18">
            <a:extLst>
              <a:ext uri="{FF2B5EF4-FFF2-40B4-BE49-F238E27FC236}">
                <a16:creationId xmlns:a16="http://schemas.microsoft.com/office/drawing/2014/main" id="{581D0228-3FEA-4EEB-941C-34A3671396DC}"/>
              </a:ext>
            </a:extLst>
          </p:cNvPr>
          <p:cNvSpPr/>
          <p:nvPr/>
        </p:nvSpPr>
        <p:spPr>
          <a:xfrm>
            <a:off x="9638851" y="4324170"/>
            <a:ext cx="704765" cy="98143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00195 0.14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FBA99C9-02C1-4F5A-8F25-9E2735349378}"/>
              </a:ext>
            </a:extLst>
          </p:cNvPr>
          <p:cNvGrpSpPr/>
          <p:nvPr/>
        </p:nvGrpSpPr>
        <p:grpSpPr>
          <a:xfrm>
            <a:off x="1010089" y="2773924"/>
            <a:ext cx="5507613" cy="1585591"/>
            <a:chOff x="1010089" y="2773924"/>
            <a:chExt cx="5507613" cy="1585591"/>
          </a:xfrm>
        </p:grpSpPr>
        <p:sp>
          <p:nvSpPr>
            <p:cNvPr id="31" name="Can 11">
              <a:extLst>
                <a:ext uri="{FF2B5EF4-FFF2-40B4-BE49-F238E27FC236}">
                  <a16:creationId xmlns:a16="http://schemas.microsoft.com/office/drawing/2014/main" id="{17C3DB6D-8EF6-40C8-A62E-DFF4D9ACA2C7}"/>
                </a:ext>
              </a:extLst>
            </p:cNvPr>
            <p:cNvSpPr/>
            <p:nvPr/>
          </p:nvSpPr>
          <p:spPr>
            <a:xfrm rot="18637232" flipH="1">
              <a:off x="4611016" y="2452828"/>
              <a:ext cx="547692" cy="3265681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12">
              <a:extLst>
                <a:ext uri="{FF2B5EF4-FFF2-40B4-BE49-F238E27FC236}">
                  <a16:creationId xmlns:a16="http://schemas.microsoft.com/office/drawing/2014/main" id="{16EED851-3E3A-4B3D-B4CA-4420A7F72953}"/>
                </a:ext>
              </a:extLst>
            </p:cNvPr>
            <p:cNvSpPr/>
            <p:nvPr/>
          </p:nvSpPr>
          <p:spPr>
            <a:xfrm rot="16473055" flipH="1">
              <a:off x="2235625" y="1548388"/>
              <a:ext cx="547692" cy="2998764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E9C09C-491F-4536-8E1D-EA542FDBCB7B}"/>
                </a:ext>
              </a:extLst>
            </p:cNvPr>
            <p:cNvSpPr txBox="1"/>
            <p:nvPr/>
          </p:nvSpPr>
          <p:spPr>
            <a:xfrm>
              <a:off x="1823253" y="2814754"/>
              <a:ext cx="1167307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 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EC3257-E779-44A1-9C45-ADECB17F9779}"/>
                </a:ext>
              </a:extLst>
            </p:cNvPr>
            <p:cNvSpPr txBox="1"/>
            <p:nvPr/>
          </p:nvSpPr>
          <p:spPr>
            <a:xfrm rot="2316463">
              <a:off x="4234024" y="3877043"/>
              <a:ext cx="1301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Merge</a:t>
              </a:r>
            </a:p>
          </p:txBody>
        </p:sp>
      </p:grpSp>
      <p:sp>
        <p:nvSpPr>
          <p:cNvPr id="41" name="Can 16">
            <a:extLst>
              <a:ext uri="{FF2B5EF4-FFF2-40B4-BE49-F238E27FC236}">
                <a16:creationId xmlns:a16="http://schemas.microsoft.com/office/drawing/2014/main" id="{C6468C59-F999-4B1D-9AAF-8C589A6B6C6E}"/>
              </a:ext>
            </a:extLst>
          </p:cNvPr>
          <p:cNvSpPr/>
          <p:nvPr/>
        </p:nvSpPr>
        <p:spPr>
          <a:xfrm rot="17581368" flipV="1">
            <a:off x="8756560" y="4372961"/>
            <a:ext cx="547692" cy="2621190"/>
          </a:xfrm>
          <a:prstGeom prst="can">
            <a:avLst/>
          </a:prstGeom>
          <a:solidFill>
            <a:schemeClr val="accent6"/>
          </a:solidFill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FDBCC3-88C5-4242-8874-641F5CBBA575}"/>
              </a:ext>
            </a:extLst>
          </p:cNvPr>
          <p:cNvGrpSpPr/>
          <p:nvPr/>
        </p:nvGrpSpPr>
        <p:grpSpPr>
          <a:xfrm>
            <a:off x="1618323" y="5427223"/>
            <a:ext cx="10573678" cy="1038451"/>
            <a:chOff x="1618323" y="5427223"/>
            <a:chExt cx="10573678" cy="10384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C9E8028-8536-4E9F-8E7D-161FBB6BEBA4}"/>
                </a:ext>
              </a:extLst>
            </p:cNvPr>
            <p:cNvGrpSpPr/>
            <p:nvPr/>
          </p:nvGrpSpPr>
          <p:grpSpPr>
            <a:xfrm>
              <a:off x="1618323" y="5427223"/>
              <a:ext cx="10573678" cy="1038451"/>
              <a:chOff x="1618323" y="5427223"/>
              <a:chExt cx="9327202" cy="1038451"/>
            </a:xfrm>
          </p:grpSpPr>
          <p:sp>
            <p:nvSpPr>
              <p:cNvPr id="36" name="Can 16">
                <a:extLst>
                  <a:ext uri="{FF2B5EF4-FFF2-40B4-BE49-F238E27FC236}">
                    <a16:creationId xmlns:a16="http://schemas.microsoft.com/office/drawing/2014/main" id="{99018E5E-6F0F-471F-84EE-2A7BE17DAD19}"/>
                  </a:ext>
                </a:extLst>
              </p:cNvPr>
              <p:cNvSpPr/>
              <p:nvPr/>
            </p:nvSpPr>
            <p:spPr>
              <a:xfrm rot="17581368" flipV="1">
                <a:off x="2655072" y="4390474"/>
                <a:ext cx="547692" cy="2621190"/>
              </a:xfrm>
              <a:prstGeom prst="can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17">
                <a:extLst>
                  <a:ext uri="{FF2B5EF4-FFF2-40B4-BE49-F238E27FC236}">
                    <a16:creationId xmlns:a16="http://schemas.microsoft.com/office/drawing/2014/main" id="{1A5F64E4-9917-4600-B1CD-9F32091B5830}"/>
                  </a:ext>
                </a:extLst>
              </p:cNvPr>
              <p:cNvSpPr/>
              <p:nvPr/>
            </p:nvSpPr>
            <p:spPr>
              <a:xfrm rot="16200000" flipV="1">
                <a:off x="7151008" y="2671157"/>
                <a:ext cx="547692" cy="7041342"/>
              </a:xfrm>
              <a:prstGeom prst="can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0B3884-0EC7-4556-9C98-B182344C669B}"/>
                  </a:ext>
                </a:extLst>
              </p:cNvPr>
              <p:cNvSpPr txBox="1"/>
              <p:nvPr/>
            </p:nvSpPr>
            <p:spPr>
              <a:xfrm flipH="1">
                <a:off x="5149650" y="6015518"/>
                <a:ext cx="188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Branch 2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E31358-E1E4-40AD-AAC4-C98C040449F8}"/>
                </a:ext>
              </a:extLst>
            </p:cNvPr>
            <p:cNvSpPr txBox="1"/>
            <p:nvPr/>
          </p:nvSpPr>
          <p:spPr>
            <a:xfrm rot="1472279">
              <a:off x="2706266" y="5692899"/>
              <a:ext cx="130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 Clone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5777D6-672B-1047-A407-917E06AC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2001"/>
          </a:xfrm>
        </p:spPr>
        <p:txBody>
          <a:bodyPr/>
          <a:lstStyle/>
          <a:p>
            <a:r>
              <a:rPr lang="en-US" dirty="0">
                <a:effectLst/>
              </a:rPr>
              <a:t>GIT Pull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936E-7095-2846-9308-BB4D9D20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1598"/>
            <a:ext cx="2957251" cy="76200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effectLst/>
              </a:rPr>
              <a:t>Pulls down just the changes in the repository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ECE480-6DA0-4247-A213-104DF0612437}"/>
              </a:ext>
            </a:extLst>
          </p:cNvPr>
          <p:cNvGrpSpPr/>
          <p:nvPr/>
        </p:nvGrpSpPr>
        <p:grpSpPr>
          <a:xfrm>
            <a:off x="0" y="4864848"/>
            <a:ext cx="12192000" cy="547692"/>
            <a:chOff x="1952560" y="1883563"/>
            <a:chExt cx="9094851" cy="54769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9" name="Can 19">
              <a:extLst>
                <a:ext uri="{FF2B5EF4-FFF2-40B4-BE49-F238E27FC236}">
                  <a16:creationId xmlns:a16="http://schemas.microsoft.com/office/drawing/2014/main" id="{9ABB70DA-4564-477A-8A58-3E876E5D42B6}"/>
                </a:ext>
              </a:extLst>
            </p:cNvPr>
            <p:cNvSpPr/>
            <p:nvPr/>
          </p:nvSpPr>
          <p:spPr>
            <a:xfrm rot="5400000">
              <a:off x="6226140" y="-2390017"/>
              <a:ext cx="547692" cy="9094851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8ECF3B-839A-4EE2-8572-B310861D8470}"/>
                </a:ext>
              </a:extLst>
            </p:cNvPr>
            <p:cNvSpPr txBox="1"/>
            <p:nvPr/>
          </p:nvSpPr>
          <p:spPr>
            <a:xfrm>
              <a:off x="5179219" y="1972742"/>
              <a:ext cx="18303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Master Branch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CD404C5-2129-4378-AADF-047EA1ABA8A7}"/>
              </a:ext>
            </a:extLst>
          </p:cNvPr>
          <p:cNvSpPr txBox="1"/>
          <p:nvPr/>
        </p:nvSpPr>
        <p:spPr>
          <a:xfrm rot="1534501">
            <a:off x="8997943" y="5670989"/>
            <a:ext cx="100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55625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CC6E-806B-2245-A5AB-F7AAFC80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3644-1322-F841-B13D-349654A4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767C3-6711-4E03-B138-9A87C0C1AB3B}"/>
              </a:ext>
            </a:extLst>
          </p:cNvPr>
          <p:cNvGrpSpPr/>
          <p:nvPr/>
        </p:nvGrpSpPr>
        <p:grpSpPr>
          <a:xfrm>
            <a:off x="4378584" y="2010859"/>
            <a:ext cx="4033896" cy="3237416"/>
            <a:chOff x="4378584" y="2010859"/>
            <a:chExt cx="7170980" cy="46650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7DFBD2-86B2-4758-B0F7-7F7D60F82B80}"/>
                </a:ext>
              </a:extLst>
            </p:cNvPr>
            <p:cNvGrpSpPr/>
            <p:nvPr/>
          </p:nvGrpSpPr>
          <p:grpSpPr>
            <a:xfrm>
              <a:off x="4378584" y="2010859"/>
              <a:ext cx="7170980" cy="4665084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2CFE150-1379-4B2A-9FF3-E89A11BE0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2CDB8E-F236-4D7F-96ED-8C582858807E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03BC00-D51C-495E-A382-356F1745C8A0}"/>
                </a:ext>
              </a:extLst>
            </p:cNvPr>
            <p:cNvSpPr txBox="1"/>
            <p:nvPr/>
          </p:nvSpPr>
          <p:spPr>
            <a:xfrm>
              <a:off x="6818385" y="2010859"/>
              <a:ext cx="229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70917-BEFB-4C95-BD4B-BEA4ACB31C7B}"/>
              </a:ext>
            </a:extLst>
          </p:cNvPr>
          <p:cNvGrpSpPr/>
          <p:nvPr/>
        </p:nvGrpSpPr>
        <p:grpSpPr>
          <a:xfrm>
            <a:off x="8790624" y="1821158"/>
            <a:ext cx="2185989" cy="3590925"/>
            <a:chOff x="9102481" y="2751137"/>
            <a:chExt cx="2185989" cy="35909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CBA79F7-A9D2-4D63-B79A-672D22862BCF}"/>
                </a:ext>
              </a:extLst>
            </p:cNvPr>
            <p:cNvGrpSpPr/>
            <p:nvPr/>
          </p:nvGrpSpPr>
          <p:grpSpPr>
            <a:xfrm>
              <a:off x="9102481" y="2751137"/>
              <a:ext cx="2185989" cy="3590925"/>
              <a:chOff x="7915274" y="371476"/>
              <a:chExt cx="2314576" cy="4143372"/>
            </a:xfrm>
          </p:grpSpPr>
          <p:sp>
            <p:nvSpPr>
              <p:cNvPr id="25" name="Can 15">
                <a:extLst>
                  <a:ext uri="{FF2B5EF4-FFF2-40B4-BE49-F238E27FC236}">
                    <a16:creationId xmlns:a16="http://schemas.microsoft.com/office/drawing/2014/main" id="{7AEF7B91-04FA-4CA2-918B-2C63ADCDD3AB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16">
                <a:extLst>
                  <a:ext uri="{FF2B5EF4-FFF2-40B4-BE49-F238E27FC236}">
                    <a16:creationId xmlns:a16="http://schemas.microsoft.com/office/drawing/2014/main" id="{F389D842-A505-4F2D-834F-50F4077E8FD5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an 17">
                <a:extLst>
                  <a:ext uri="{FF2B5EF4-FFF2-40B4-BE49-F238E27FC236}">
                    <a16:creationId xmlns:a16="http://schemas.microsoft.com/office/drawing/2014/main" id="{D857A054-BF6B-47DE-8DC6-A38BF8F45978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949D8F-EF39-4253-936A-89D72A7884E6}"/>
                </a:ext>
              </a:extLst>
            </p:cNvPr>
            <p:cNvSpPr txBox="1"/>
            <p:nvPr/>
          </p:nvSpPr>
          <p:spPr>
            <a:xfrm>
              <a:off x="9638851" y="2772860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Git Repo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6B0711-EF6A-4E07-8EB9-44D675FC5D99}"/>
              </a:ext>
            </a:extLst>
          </p:cNvPr>
          <p:cNvGrpSpPr/>
          <p:nvPr/>
        </p:nvGrpSpPr>
        <p:grpSpPr>
          <a:xfrm>
            <a:off x="1744758" y="3323492"/>
            <a:ext cx="1433350" cy="1731123"/>
            <a:chOff x="1744758" y="3323492"/>
            <a:chExt cx="1433350" cy="1731123"/>
          </a:xfrm>
        </p:grpSpPr>
        <p:sp>
          <p:nvSpPr>
            <p:cNvPr id="41" name="Snip and Round Single Corner Rectangle 18">
              <a:extLst>
                <a:ext uri="{FF2B5EF4-FFF2-40B4-BE49-F238E27FC236}">
                  <a16:creationId xmlns:a16="http://schemas.microsoft.com/office/drawing/2014/main" id="{6B601CFF-3F73-44AD-917A-306AC6D0649D}"/>
                </a:ext>
              </a:extLst>
            </p:cNvPr>
            <p:cNvSpPr/>
            <p:nvPr/>
          </p:nvSpPr>
          <p:spPr>
            <a:xfrm>
              <a:off x="1744758" y="3323492"/>
              <a:ext cx="1397950" cy="1731123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27175E-C4BC-4283-B76E-6D429A637D3F}"/>
                </a:ext>
              </a:extLst>
            </p:cNvPr>
            <p:cNvSpPr txBox="1"/>
            <p:nvPr/>
          </p:nvSpPr>
          <p:spPr>
            <a:xfrm>
              <a:off x="1780158" y="3901076"/>
              <a:ext cx="1397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</a:t>
              </a:r>
              <a:r>
                <a:rPr lang="en-US" dirty="0"/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85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1208-62CC-E24B-8FD1-D35F2AB3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9600"/>
            <a:ext cx="9905998" cy="190500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9C33-E3AF-9747-9967-734BD787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65251"/>
            <a:ext cx="5057368" cy="937438"/>
          </a:xfrm>
        </p:spPr>
        <p:txBody>
          <a:bodyPr/>
          <a:lstStyle/>
          <a:p>
            <a:r>
              <a:rPr lang="en-US" dirty="0"/>
              <a:t>Git is a form of version control</a:t>
            </a:r>
          </a:p>
          <a:p>
            <a:r>
              <a:rPr lang="en-US" dirty="0"/>
              <a:t>Designed for software developers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0B6D43-79E2-4B36-A901-3B2A9185595A}"/>
              </a:ext>
            </a:extLst>
          </p:cNvPr>
          <p:cNvGrpSpPr/>
          <p:nvPr/>
        </p:nvGrpSpPr>
        <p:grpSpPr>
          <a:xfrm>
            <a:off x="867689" y="4399335"/>
            <a:ext cx="1242724" cy="1473200"/>
            <a:chOff x="867689" y="4231695"/>
            <a:chExt cx="1242724" cy="1473200"/>
          </a:xfrm>
        </p:grpSpPr>
        <p:sp>
          <p:nvSpPr>
            <p:cNvPr id="16" name="Snip and Round Single Corner Rectangle 18">
              <a:extLst>
                <a:ext uri="{FF2B5EF4-FFF2-40B4-BE49-F238E27FC236}">
                  <a16:creationId xmlns:a16="http://schemas.microsoft.com/office/drawing/2014/main" id="{4415EE0E-72C0-41C5-B7B4-87C1B3E0EFEA}"/>
                </a:ext>
              </a:extLst>
            </p:cNvPr>
            <p:cNvSpPr/>
            <p:nvPr/>
          </p:nvSpPr>
          <p:spPr>
            <a:xfrm>
              <a:off x="867689" y="4231695"/>
              <a:ext cx="1242724" cy="147320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F98C41-A030-D449-96CB-B2587C28A12A}"/>
                </a:ext>
              </a:extLst>
            </p:cNvPr>
            <p:cNvSpPr txBox="1"/>
            <p:nvPr/>
          </p:nvSpPr>
          <p:spPr>
            <a:xfrm>
              <a:off x="1037464" y="4783629"/>
              <a:ext cx="90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File-v1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679516-7AA6-4F82-92DC-335F43F63D29}"/>
              </a:ext>
            </a:extLst>
          </p:cNvPr>
          <p:cNvGrpSpPr/>
          <p:nvPr/>
        </p:nvGrpSpPr>
        <p:grpSpPr>
          <a:xfrm>
            <a:off x="3106958" y="4399335"/>
            <a:ext cx="1242724" cy="1473200"/>
            <a:chOff x="2594118" y="4343401"/>
            <a:chExt cx="1242724" cy="1473200"/>
          </a:xfrm>
        </p:grpSpPr>
        <p:sp>
          <p:nvSpPr>
            <p:cNvPr id="17" name="Snip and Round Single Corner Rectangle 18">
              <a:extLst>
                <a:ext uri="{FF2B5EF4-FFF2-40B4-BE49-F238E27FC236}">
                  <a16:creationId xmlns:a16="http://schemas.microsoft.com/office/drawing/2014/main" id="{4A82BE5E-A671-4B9B-85F5-BAECBDB1CBF8}"/>
                </a:ext>
              </a:extLst>
            </p:cNvPr>
            <p:cNvSpPr/>
            <p:nvPr/>
          </p:nvSpPr>
          <p:spPr>
            <a:xfrm>
              <a:off x="2594118" y="4343401"/>
              <a:ext cx="1242724" cy="147320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97306A-691D-1440-A517-54A3C0726E00}"/>
                </a:ext>
              </a:extLst>
            </p:cNvPr>
            <p:cNvSpPr txBox="1"/>
            <p:nvPr/>
          </p:nvSpPr>
          <p:spPr>
            <a:xfrm>
              <a:off x="2759150" y="4895335"/>
              <a:ext cx="912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File-v2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4A9032-1A54-4EBD-B24E-4DADDF6231F4}"/>
              </a:ext>
            </a:extLst>
          </p:cNvPr>
          <p:cNvGrpSpPr/>
          <p:nvPr/>
        </p:nvGrpSpPr>
        <p:grpSpPr>
          <a:xfrm>
            <a:off x="5346227" y="4399335"/>
            <a:ext cx="1242724" cy="1473200"/>
            <a:chOff x="4591627" y="4566975"/>
            <a:chExt cx="1242724" cy="1473200"/>
          </a:xfrm>
        </p:grpSpPr>
        <p:sp>
          <p:nvSpPr>
            <p:cNvPr id="18" name="Snip and Round Single Corner Rectangle 18">
              <a:extLst>
                <a:ext uri="{FF2B5EF4-FFF2-40B4-BE49-F238E27FC236}">
                  <a16:creationId xmlns:a16="http://schemas.microsoft.com/office/drawing/2014/main" id="{4F8E8BFE-3CE2-4E0A-BA8C-AB975D0E1289}"/>
                </a:ext>
              </a:extLst>
            </p:cNvPr>
            <p:cNvSpPr/>
            <p:nvPr/>
          </p:nvSpPr>
          <p:spPr>
            <a:xfrm>
              <a:off x="4591627" y="4566975"/>
              <a:ext cx="1242724" cy="147320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382B21-D07A-D146-9443-9B985AF00F61}"/>
                </a:ext>
              </a:extLst>
            </p:cNvPr>
            <p:cNvSpPr txBox="1"/>
            <p:nvPr/>
          </p:nvSpPr>
          <p:spPr>
            <a:xfrm>
              <a:off x="4778404" y="5118909"/>
              <a:ext cx="86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File-v3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A3750-96C6-485C-969B-A26E1B307A46}"/>
              </a:ext>
            </a:extLst>
          </p:cNvPr>
          <p:cNvGrpSpPr/>
          <p:nvPr/>
        </p:nvGrpSpPr>
        <p:grpSpPr>
          <a:xfrm>
            <a:off x="7585497" y="4399335"/>
            <a:ext cx="1242724" cy="1473200"/>
            <a:chOff x="7585497" y="4537094"/>
            <a:chExt cx="1242724" cy="1473200"/>
          </a:xfrm>
        </p:grpSpPr>
        <p:sp>
          <p:nvSpPr>
            <p:cNvPr id="19" name="Snip and Round Single Corner Rectangle 18">
              <a:extLst>
                <a:ext uri="{FF2B5EF4-FFF2-40B4-BE49-F238E27FC236}">
                  <a16:creationId xmlns:a16="http://schemas.microsoft.com/office/drawing/2014/main" id="{AC0585C5-677F-4AC1-91E4-BCCEF31414A8}"/>
                </a:ext>
              </a:extLst>
            </p:cNvPr>
            <p:cNvSpPr/>
            <p:nvPr/>
          </p:nvSpPr>
          <p:spPr>
            <a:xfrm>
              <a:off x="7585497" y="4537094"/>
              <a:ext cx="1242724" cy="147320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8F7EE-A8F8-8F4B-B9E6-17DCD5A57655}"/>
                </a:ext>
              </a:extLst>
            </p:cNvPr>
            <p:cNvSpPr txBox="1"/>
            <p:nvPr/>
          </p:nvSpPr>
          <p:spPr>
            <a:xfrm>
              <a:off x="7773950" y="5089028"/>
              <a:ext cx="86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File-v4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9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A8FE-C3BE-FA42-AF8A-04CFA0ED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Repository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6FCB-D81C-6940-B52D-5E3F3DE87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4500"/>
            <a:ext cx="9905998" cy="1905000"/>
          </a:xfrm>
        </p:spPr>
        <p:txBody>
          <a:bodyPr/>
          <a:lstStyle/>
          <a:p>
            <a:r>
              <a:rPr lang="en-US" dirty="0">
                <a:effectLst/>
              </a:rPr>
              <a:t>A repository is just a shared directory. Formerly in a central repository.</a:t>
            </a:r>
          </a:p>
          <a:p>
            <a:r>
              <a:rPr lang="en-US" dirty="0">
                <a:effectLst/>
              </a:rPr>
              <a:t>My have to manually do version control</a:t>
            </a:r>
          </a:p>
          <a:p>
            <a:r>
              <a:rPr lang="en-US" dirty="0">
                <a:effectLst/>
              </a:rPr>
              <a:t>GIT is designed with a distributed repository in mind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3E41C7-9842-4050-930E-4E9ACFFF37D1}"/>
              </a:ext>
            </a:extLst>
          </p:cNvPr>
          <p:cNvGrpSpPr/>
          <p:nvPr/>
        </p:nvGrpSpPr>
        <p:grpSpPr>
          <a:xfrm>
            <a:off x="1037107" y="3716375"/>
            <a:ext cx="3444875" cy="2870200"/>
            <a:chOff x="1037107" y="3716375"/>
            <a:chExt cx="3444875" cy="2870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DAC333-4C27-44D3-B705-B33B50D67B86}"/>
                </a:ext>
              </a:extLst>
            </p:cNvPr>
            <p:cNvGrpSpPr/>
            <p:nvPr/>
          </p:nvGrpSpPr>
          <p:grpSpPr>
            <a:xfrm>
              <a:off x="1037107" y="3716375"/>
              <a:ext cx="3444875" cy="2870200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2FCEDC-A007-4674-BABC-22CBFAA9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C894C8-59F9-43D5-9F03-BA74A220327A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622AD5-508D-6B48-8526-2E31D2418AF1}"/>
                </a:ext>
              </a:extLst>
            </p:cNvPr>
            <p:cNvSpPr txBox="1"/>
            <p:nvPr/>
          </p:nvSpPr>
          <p:spPr>
            <a:xfrm>
              <a:off x="1581177" y="4920643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ysClr val="windowText" lastClr="000000"/>
                  </a:solidFill>
                </a:rPr>
                <a:t>Old Repository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A011C-0C2A-4CA6-8621-3CE76EFC4FBF}"/>
              </a:ext>
            </a:extLst>
          </p:cNvPr>
          <p:cNvGrpSpPr/>
          <p:nvPr/>
        </p:nvGrpSpPr>
        <p:grpSpPr>
          <a:xfrm>
            <a:off x="6012777" y="3699305"/>
            <a:ext cx="1893308" cy="3060905"/>
            <a:chOff x="6012777" y="3699305"/>
            <a:chExt cx="1893308" cy="3060905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0531B6-0F5A-4D4D-B73C-F46D0140A0E9}"/>
                </a:ext>
              </a:extLst>
            </p:cNvPr>
            <p:cNvGrpSpPr/>
            <p:nvPr/>
          </p:nvGrpSpPr>
          <p:grpSpPr>
            <a:xfrm>
              <a:off x="6012777" y="3699305"/>
              <a:ext cx="1887875" cy="3060905"/>
              <a:chOff x="7915274" y="371476"/>
              <a:chExt cx="2314576" cy="4143372"/>
            </a:xfrm>
            <a:grpFill/>
          </p:grpSpPr>
          <p:sp>
            <p:nvSpPr>
              <p:cNvPr id="13" name="Can 15">
                <a:extLst>
                  <a:ext uri="{FF2B5EF4-FFF2-40B4-BE49-F238E27FC236}">
                    <a16:creationId xmlns:a16="http://schemas.microsoft.com/office/drawing/2014/main" id="{1050E1D8-6D50-40FD-84DF-1EE3C538FACE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6">
                <a:extLst>
                  <a:ext uri="{FF2B5EF4-FFF2-40B4-BE49-F238E27FC236}">
                    <a16:creationId xmlns:a16="http://schemas.microsoft.com/office/drawing/2014/main" id="{5213C2E4-7752-4733-AED9-73FDE01E5C7D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an 17">
                <a:extLst>
                  <a:ext uri="{FF2B5EF4-FFF2-40B4-BE49-F238E27FC236}">
                    <a16:creationId xmlns:a16="http://schemas.microsoft.com/office/drawing/2014/main" id="{98AFF91F-E512-4143-932D-D1475A24BD08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DA1D75-2360-4B48-ABC8-EF69B8FE2C5C}"/>
                </a:ext>
              </a:extLst>
            </p:cNvPr>
            <p:cNvSpPr txBox="1"/>
            <p:nvPr/>
          </p:nvSpPr>
          <p:spPr>
            <a:xfrm>
              <a:off x="6018211" y="5277130"/>
              <a:ext cx="188787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ysClr val="windowText" lastClr="000000"/>
                  </a:solidFill>
                </a:rPr>
                <a:t>GIT </a:t>
              </a:r>
              <a:r>
                <a:rPr lang="en-US" b="1" dirty="0">
                  <a:solidFill>
                    <a:sysClr val="windowText" lastClr="000000"/>
                  </a:solidFill>
                </a:rPr>
                <a:t>Repository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4952-EB91-804A-95D7-6B14315D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056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CDDD-2389-A545-9F07-D8B8ADC5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0165"/>
            <a:ext cx="9905998" cy="4491036"/>
          </a:xfrm>
        </p:spPr>
        <p:txBody>
          <a:bodyPr/>
          <a:lstStyle/>
          <a:p>
            <a:r>
              <a:rPr lang="en-US" dirty="0">
                <a:effectLst/>
              </a:rPr>
              <a:t>Branch - An alternate development path</a:t>
            </a:r>
          </a:p>
          <a:p>
            <a:r>
              <a:rPr lang="en-US" dirty="0">
                <a:effectLst/>
              </a:rPr>
              <a:t>Merge – How you connect a branch to a master</a:t>
            </a:r>
          </a:p>
          <a:p>
            <a:r>
              <a:rPr lang="en-US" dirty="0">
                <a:effectLst/>
              </a:rPr>
              <a:t>GIT Clone – Pulls down a complete copy of a repository</a:t>
            </a:r>
          </a:p>
          <a:p>
            <a:r>
              <a:rPr lang="en-US" dirty="0">
                <a:effectLst/>
              </a:rPr>
              <a:t>GIT Add – Adds a file or directory to GIT to be tracked</a:t>
            </a:r>
          </a:p>
          <a:p>
            <a:r>
              <a:rPr lang="en-US" dirty="0">
                <a:effectLst/>
              </a:rPr>
              <a:t>GIT Commit – Saves changes to GIT</a:t>
            </a:r>
          </a:p>
          <a:p>
            <a:r>
              <a:rPr lang="en-US" dirty="0">
                <a:effectLst/>
              </a:rPr>
              <a:t>GIT Push – Push changes to a repository</a:t>
            </a:r>
          </a:p>
          <a:p>
            <a:r>
              <a:rPr lang="en-US" dirty="0">
                <a:effectLst/>
              </a:rPr>
              <a:t>GIT Pull – Pulls down just the changes in the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4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86E-359D-CF42-9F88-505B5425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2001"/>
          </a:xfrm>
        </p:spPr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E9B3-145A-AB41-8978-47A31103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34092"/>
            <a:ext cx="9905998" cy="762001"/>
          </a:xfrm>
        </p:spPr>
        <p:txBody>
          <a:bodyPr/>
          <a:lstStyle/>
          <a:p>
            <a:r>
              <a:rPr lang="en-US" dirty="0">
                <a:effectLst/>
              </a:rPr>
              <a:t>An alternate development path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FEA015-935E-6B4F-836B-DBFC4BA783BB}"/>
              </a:ext>
            </a:extLst>
          </p:cNvPr>
          <p:cNvGrpSpPr/>
          <p:nvPr/>
        </p:nvGrpSpPr>
        <p:grpSpPr>
          <a:xfrm>
            <a:off x="4666107" y="2479610"/>
            <a:ext cx="4113673" cy="1053215"/>
            <a:chOff x="4666107" y="2479610"/>
            <a:chExt cx="4113673" cy="10532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7C8130-8E39-E347-95E7-3FE4BB225533}"/>
                </a:ext>
              </a:extLst>
            </p:cNvPr>
            <p:cNvGrpSpPr/>
            <p:nvPr/>
          </p:nvGrpSpPr>
          <p:grpSpPr>
            <a:xfrm>
              <a:off x="4666107" y="2479610"/>
              <a:ext cx="4113673" cy="1053215"/>
              <a:chOff x="1809718" y="3452939"/>
              <a:chExt cx="4113673" cy="1053215"/>
            </a:xfrm>
            <a:solidFill>
              <a:schemeClr val="accent2"/>
            </a:solidFill>
          </p:grpSpPr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AB9A35A4-D572-6748-A7DC-A86260C060BE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an 24">
                <a:extLst>
                  <a:ext uri="{FF2B5EF4-FFF2-40B4-BE49-F238E27FC236}">
                    <a16:creationId xmlns:a16="http://schemas.microsoft.com/office/drawing/2014/main" id="{0CA2B240-CED6-6940-A745-62E1A6E7C6B3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B7BCFC-8D13-0144-B78A-67D78E08716C}"/>
                </a:ext>
              </a:extLst>
            </p:cNvPr>
            <p:cNvSpPr txBox="1"/>
            <p:nvPr/>
          </p:nvSpPr>
          <p:spPr>
            <a:xfrm>
              <a:off x="6766054" y="2543486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Branch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AB4517-B451-FC45-A5DC-7D364E6D732F}"/>
              </a:ext>
            </a:extLst>
          </p:cNvPr>
          <p:cNvGrpSpPr/>
          <p:nvPr/>
        </p:nvGrpSpPr>
        <p:grpSpPr>
          <a:xfrm>
            <a:off x="1809718" y="3452939"/>
            <a:ext cx="4113673" cy="1053215"/>
            <a:chOff x="1809718" y="3452939"/>
            <a:chExt cx="4113673" cy="1053215"/>
          </a:xfrm>
          <a:solidFill>
            <a:schemeClr val="accent1">
              <a:lumMod val="75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28D5B3-A0FA-3D4F-B279-7C0AE043FD9B}"/>
                </a:ext>
              </a:extLst>
            </p:cNvPr>
            <p:cNvGrpSpPr/>
            <p:nvPr/>
          </p:nvGrpSpPr>
          <p:grpSpPr>
            <a:xfrm>
              <a:off x="1809718" y="3452939"/>
              <a:ext cx="4113673" cy="1053215"/>
              <a:chOff x="1809718" y="3452939"/>
              <a:chExt cx="4113673" cy="1053215"/>
            </a:xfrm>
            <a:grpFill/>
          </p:grpSpPr>
          <p:sp>
            <p:nvSpPr>
              <p:cNvPr id="10" name="Can 9">
                <a:extLst>
                  <a:ext uri="{FF2B5EF4-FFF2-40B4-BE49-F238E27FC236}">
                    <a16:creationId xmlns:a16="http://schemas.microsoft.com/office/drawing/2014/main" id="{65078CAE-3BB3-1A49-A25E-AFB76C0049E2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an 10">
                <a:extLst>
                  <a:ext uri="{FF2B5EF4-FFF2-40B4-BE49-F238E27FC236}">
                    <a16:creationId xmlns:a16="http://schemas.microsoft.com/office/drawing/2014/main" id="{4A05B2B2-FD9C-BE4C-A285-D572E73F62BF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748B2D-B35B-1945-A194-CE5AB4518EAF}"/>
                </a:ext>
              </a:extLst>
            </p:cNvPr>
            <p:cNvSpPr txBox="1"/>
            <p:nvPr/>
          </p:nvSpPr>
          <p:spPr>
            <a:xfrm>
              <a:off x="3840355" y="3551997"/>
              <a:ext cx="116730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Branch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699AE-2676-9545-BAE6-65199E4E609F}"/>
              </a:ext>
            </a:extLst>
          </p:cNvPr>
          <p:cNvGrpSpPr/>
          <p:nvPr/>
        </p:nvGrpSpPr>
        <p:grpSpPr>
          <a:xfrm>
            <a:off x="4465031" y="5085644"/>
            <a:ext cx="4113673" cy="1053215"/>
            <a:chOff x="4465031" y="5085644"/>
            <a:chExt cx="4113673" cy="105321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1F929C-5B60-1544-851F-0D914398227D}"/>
                </a:ext>
              </a:extLst>
            </p:cNvPr>
            <p:cNvGrpSpPr/>
            <p:nvPr/>
          </p:nvGrpSpPr>
          <p:grpSpPr>
            <a:xfrm flipV="1">
              <a:off x="4465031" y="5085644"/>
              <a:ext cx="4113673" cy="1053215"/>
              <a:chOff x="1809718" y="3452939"/>
              <a:chExt cx="4113673" cy="1053215"/>
            </a:xfrm>
            <a:solidFill>
              <a:schemeClr val="accent6"/>
            </a:solidFill>
            <a:effectLst/>
          </p:grpSpPr>
          <p:sp>
            <p:nvSpPr>
              <p:cNvPr id="19" name="Can 18">
                <a:extLst>
                  <a:ext uri="{FF2B5EF4-FFF2-40B4-BE49-F238E27FC236}">
                    <a16:creationId xmlns:a16="http://schemas.microsoft.com/office/drawing/2014/main" id="{84FE72D0-0614-F14E-903E-129962E25C90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>
                <a:extLst>
                  <a:ext uri="{FF2B5EF4-FFF2-40B4-BE49-F238E27FC236}">
                    <a16:creationId xmlns:a16="http://schemas.microsoft.com/office/drawing/2014/main" id="{F5D49C0A-3BA1-AA41-B74B-FDBDA5986EF0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D1E4D9-93C9-8940-B540-EF507170DF04}"/>
                </a:ext>
              </a:extLst>
            </p:cNvPr>
            <p:cNvSpPr txBox="1"/>
            <p:nvPr/>
          </p:nvSpPr>
          <p:spPr>
            <a:xfrm>
              <a:off x="6495668" y="5680347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Branch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DEE13D-CAA7-4E4B-A17E-22EA767B326C}"/>
              </a:ext>
            </a:extLst>
          </p:cNvPr>
          <p:cNvGrpSpPr/>
          <p:nvPr/>
        </p:nvGrpSpPr>
        <p:grpSpPr>
          <a:xfrm>
            <a:off x="652397" y="4534723"/>
            <a:ext cx="9094851" cy="547692"/>
            <a:chOff x="1952560" y="1883563"/>
            <a:chExt cx="9094851" cy="54769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Can 7">
              <a:extLst>
                <a:ext uri="{FF2B5EF4-FFF2-40B4-BE49-F238E27FC236}">
                  <a16:creationId xmlns:a16="http://schemas.microsoft.com/office/drawing/2014/main" id="{83FF4696-6BB1-F548-BD51-D53656B60E73}"/>
                </a:ext>
              </a:extLst>
            </p:cNvPr>
            <p:cNvSpPr/>
            <p:nvPr/>
          </p:nvSpPr>
          <p:spPr>
            <a:xfrm rot="5400000">
              <a:off x="6226140" y="-2390017"/>
              <a:ext cx="547692" cy="9094851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A66D6A-C6EB-714C-8DC0-AA7380906E87}"/>
                </a:ext>
              </a:extLst>
            </p:cNvPr>
            <p:cNvSpPr txBox="1"/>
            <p:nvPr/>
          </p:nvSpPr>
          <p:spPr>
            <a:xfrm>
              <a:off x="5179219" y="1972742"/>
              <a:ext cx="18303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Master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1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73FE-7375-4EAE-AAD0-385C48CE5821}"/>
              </a:ext>
            </a:extLst>
          </p:cNvPr>
          <p:cNvGrpSpPr/>
          <p:nvPr/>
        </p:nvGrpSpPr>
        <p:grpSpPr>
          <a:xfrm>
            <a:off x="884631" y="2911615"/>
            <a:ext cx="4113673" cy="1053215"/>
            <a:chOff x="5321814" y="3131843"/>
            <a:chExt cx="4113673" cy="105321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D65C8A5-7F77-42D9-A987-E84D13CF207E}"/>
                </a:ext>
              </a:extLst>
            </p:cNvPr>
            <p:cNvGrpSpPr/>
            <p:nvPr/>
          </p:nvGrpSpPr>
          <p:grpSpPr>
            <a:xfrm flipH="1">
              <a:off x="5321814" y="3131843"/>
              <a:ext cx="4113673" cy="1053215"/>
              <a:chOff x="1809718" y="3452939"/>
              <a:chExt cx="4113673" cy="1053215"/>
            </a:xfrm>
            <a:solidFill>
              <a:schemeClr val="accent2"/>
            </a:solidFill>
          </p:grpSpPr>
          <p:sp>
            <p:nvSpPr>
              <p:cNvPr id="27" name="Can 6">
                <a:extLst>
                  <a:ext uri="{FF2B5EF4-FFF2-40B4-BE49-F238E27FC236}">
                    <a16:creationId xmlns:a16="http://schemas.microsoft.com/office/drawing/2014/main" id="{88DA8A69-316A-46D7-A891-EE264CF1F5D2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an 7">
                <a:extLst>
                  <a:ext uri="{FF2B5EF4-FFF2-40B4-BE49-F238E27FC236}">
                    <a16:creationId xmlns:a16="http://schemas.microsoft.com/office/drawing/2014/main" id="{6738E054-5C87-40DD-BBF1-40E17A747801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D3A790-8BA1-46EF-912E-8F6AD11EE9B4}"/>
                </a:ext>
              </a:extLst>
            </p:cNvPr>
            <p:cNvSpPr txBox="1"/>
            <p:nvPr/>
          </p:nvSpPr>
          <p:spPr>
            <a:xfrm>
              <a:off x="6094412" y="3221023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D195FA-147F-F544-95FE-799689FD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194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Merge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DB0A-2911-EC45-A088-495DA25CC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305511"/>
            <a:ext cx="9905998" cy="762001"/>
          </a:xfrm>
        </p:spPr>
        <p:txBody>
          <a:bodyPr/>
          <a:lstStyle/>
          <a:p>
            <a:r>
              <a:rPr lang="en-US" dirty="0">
                <a:effectLst/>
              </a:rPr>
              <a:t>How you connect a branch to a master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1922D2-34F0-4FB3-BDFB-A55BAD6D6BEF}"/>
              </a:ext>
            </a:extLst>
          </p:cNvPr>
          <p:cNvGrpSpPr/>
          <p:nvPr/>
        </p:nvGrpSpPr>
        <p:grpSpPr>
          <a:xfrm>
            <a:off x="5746348" y="3842230"/>
            <a:ext cx="4113673" cy="1053215"/>
            <a:chOff x="5321814" y="3131843"/>
            <a:chExt cx="4113673" cy="10532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26D974-2834-C641-96C2-7A94DDFB26CB}"/>
                </a:ext>
              </a:extLst>
            </p:cNvPr>
            <p:cNvGrpSpPr/>
            <p:nvPr/>
          </p:nvGrpSpPr>
          <p:grpSpPr>
            <a:xfrm flipH="1">
              <a:off x="5321814" y="3131843"/>
              <a:ext cx="4113673" cy="1053215"/>
              <a:chOff x="1809718" y="3452939"/>
              <a:chExt cx="4113673" cy="1053215"/>
            </a:xfrm>
            <a:solidFill>
              <a:schemeClr val="accent2"/>
            </a:solidFill>
          </p:grpSpPr>
          <p:sp>
            <p:nvSpPr>
              <p:cNvPr id="7" name="Can 6">
                <a:extLst>
                  <a:ext uri="{FF2B5EF4-FFF2-40B4-BE49-F238E27FC236}">
                    <a16:creationId xmlns:a16="http://schemas.microsoft.com/office/drawing/2014/main" id="{25999869-06F0-5C43-B5D6-7D37364D1D89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>
                <a:extLst>
                  <a:ext uri="{FF2B5EF4-FFF2-40B4-BE49-F238E27FC236}">
                    <a16:creationId xmlns:a16="http://schemas.microsoft.com/office/drawing/2014/main" id="{B77F1D67-1FEA-3D47-94A0-D91D08A3F15B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53A87-E5A1-C440-884D-A6DCB8585F08}"/>
                </a:ext>
              </a:extLst>
            </p:cNvPr>
            <p:cNvSpPr txBox="1"/>
            <p:nvPr/>
          </p:nvSpPr>
          <p:spPr>
            <a:xfrm>
              <a:off x="6094412" y="3221023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 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096124-6163-47B5-BCAD-5D5F916750CE}"/>
              </a:ext>
            </a:extLst>
          </p:cNvPr>
          <p:cNvGrpSpPr/>
          <p:nvPr/>
        </p:nvGrpSpPr>
        <p:grpSpPr>
          <a:xfrm>
            <a:off x="2205673" y="3842230"/>
            <a:ext cx="4113673" cy="1053215"/>
            <a:chOff x="753617" y="3131843"/>
            <a:chExt cx="4113673" cy="1053215"/>
          </a:xfrm>
          <a:solidFill>
            <a:schemeClr val="accent1">
              <a:lumMod val="75000"/>
            </a:schemeClr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69198-15C3-A441-BE83-86F651791A42}"/>
                </a:ext>
              </a:extLst>
            </p:cNvPr>
            <p:cNvGrpSpPr/>
            <p:nvPr/>
          </p:nvGrpSpPr>
          <p:grpSpPr>
            <a:xfrm flipH="1">
              <a:off x="753617" y="3131843"/>
              <a:ext cx="4113673" cy="1053215"/>
              <a:chOff x="1809718" y="3452939"/>
              <a:chExt cx="4113673" cy="1053215"/>
            </a:xfrm>
            <a:grpFill/>
          </p:grpSpPr>
          <p:sp>
            <p:nvSpPr>
              <p:cNvPr id="12" name="Can 11">
                <a:extLst>
                  <a:ext uri="{FF2B5EF4-FFF2-40B4-BE49-F238E27FC236}">
                    <a16:creationId xmlns:a16="http://schemas.microsoft.com/office/drawing/2014/main" id="{E4327939-1B77-8B41-AEF7-11B9AEE72D01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an 12">
                <a:extLst>
                  <a:ext uri="{FF2B5EF4-FFF2-40B4-BE49-F238E27FC236}">
                    <a16:creationId xmlns:a16="http://schemas.microsoft.com/office/drawing/2014/main" id="{B9C5C843-1901-294A-A7F0-636A05FA86B3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1F858B-0BA7-8841-8D21-4F14EB5DE403}"/>
                </a:ext>
              </a:extLst>
            </p:cNvPr>
            <p:cNvSpPr txBox="1"/>
            <p:nvPr/>
          </p:nvSpPr>
          <p:spPr>
            <a:xfrm>
              <a:off x="1417047" y="3206257"/>
              <a:ext cx="116730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 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25338-F633-42C8-9D3B-42C99B7642E6}"/>
              </a:ext>
            </a:extLst>
          </p:cNvPr>
          <p:cNvGrpSpPr/>
          <p:nvPr/>
        </p:nvGrpSpPr>
        <p:grpSpPr>
          <a:xfrm>
            <a:off x="3864375" y="5540363"/>
            <a:ext cx="4113673" cy="1053215"/>
            <a:chOff x="4954047" y="6035034"/>
            <a:chExt cx="4113673" cy="10532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F923DA-16FD-E04F-A297-300B9D3B4632}"/>
                </a:ext>
              </a:extLst>
            </p:cNvPr>
            <p:cNvGrpSpPr/>
            <p:nvPr/>
          </p:nvGrpSpPr>
          <p:grpSpPr>
            <a:xfrm flipH="1" flipV="1">
              <a:off x="4954047" y="6035034"/>
              <a:ext cx="4113673" cy="1053215"/>
              <a:chOff x="1809718" y="3452939"/>
              <a:chExt cx="4113673" cy="1053215"/>
            </a:xfrm>
            <a:solidFill>
              <a:schemeClr val="accent6"/>
            </a:solidFill>
            <a:effectLst/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B3710F82-B116-B947-B8FC-5C4FF5AAC0D4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09C9438B-B8F1-5C4F-8A3E-ADA11294B061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52CBE2-5B05-4443-B2C6-9AF26965A681}"/>
                </a:ext>
              </a:extLst>
            </p:cNvPr>
            <p:cNvSpPr txBox="1"/>
            <p:nvPr/>
          </p:nvSpPr>
          <p:spPr>
            <a:xfrm>
              <a:off x="5869775" y="6637225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58B98-22E1-1148-8B4D-67B74C5D695A}"/>
              </a:ext>
            </a:extLst>
          </p:cNvPr>
          <p:cNvGrpSpPr/>
          <p:nvPr/>
        </p:nvGrpSpPr>
        <p:grpSpPr>
          <a:xfrm>
            <a:off x="1373786" y="4918951"/>
            <a:ext cx="9094851" cy="547692"/>
            <a:chOff x="1952560" y="1883563"/>
            <a:chExt cx="9094851" cy="54769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C49F395C-CBA5-C441-B662-C6FEC95A8823}"/>
                </a:ext>
              </a:extLst>
            </p:cNvPr>
            <p:cNvSpPr/>
            <p:nvPr/>
          </p:nvSpPr>
          <p:spPr>
            <a:xfrm rot="5400000">
              <a:off x="6226140" y="-2390017"/>
              <a:ext cx="547692" cy="9094851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0E00F-2B63-1B43-8959-82D1F32D32CC}"/>
                </a:ext>
              </a:extLst>
            </p:cNvPr>
            <p:cNvSpPr txBox="1"/>
            <p:nvPr/>
          </p:nvSpPr>
          <p:spPr>
            <a:xfrm>
              <a:off x="5179219" y="1972742"/>
              <a:ext cx="18303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Master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7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3248-5770-1A48-835E-B18FF6D5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3411"/>
          </a:xfrm>
        </p:spPr>
        <p:txBody>
          <a:bodyPr/>
          <a:lstStyle/>
          <a:p>
            <a:r>
              <a:rPr lang="en-US" dirty="0">
                <a:effectLst/>
              </a:rPr>
              <a:t>GIT Clone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2746-11BD-D540-926D-DDC5FBC9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25" y="1264275"/>
            <a:ext cx="9905998" cy="633411"/>
          </a:xfrm>
        </p:spPr>
        <p:txBody>
          <a:bodyPr/>
          <a:lstStyle/>
          <a:p>
            <a:r>
              <a:rPr lang="en-US" dirty="0">
                <a:effectLst/>
              </a:rPr>
              <a:t>Pulls down a complete copy of a repository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59B2-FB87-4156-8451-3AAC4F6978F6}"/>
              </a:ext>
            </a:extLst>
          </p:cNvPr>
          <p:cNvGrpSpPr/>
          <p:nvPr/>
        </p:nvGrpSpPr>
        <p:grpSpPr>
          <a:xfrm>
            <a:off x="1141413" y="2279446"/>
            <a:ext cx="9094851" cy="547692"/>
            <a:chOff x="1952560" y="1883563"/>
            <a:chExt cx="9094851" cy="54769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Can 19">
              <a:extLst>
                <a:ext uri="{FF2B5EF4-FFF2-40B4-BE49-F238E27FC236}">
                  <a16:creationId xmlns:a16="http://schemas.microsoft.com/office/drawing/2014/main" id="{EA1E10DD-F171-495F-84AB-B45644719E82}"/>
                </a:ext>
              </a:extLst>
            </p:cNvPr>
            <p:cNvSpPr/>
            <p:nvPr/>
          </p:nvSpPr>
          <p:spPr>
            <a:xfrm rot="5400000">
              <a:off x="6226140" y="-2390017"/>
              <a:ext cx="547692" cy="9094851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7CB857-CB8D-4B4B-A31C-AF05683D1609}"/>
                </a:ext>
              </a:extLst>
            </p:cNvPr>
            <p:cNvSpPr txBox="1"/>
            <p:nvPr/>
          </p:nvSpPr>
          <p:spPr>
            <a:xfrm>
              <a:off x="5179219" y="1972742"/>
              <a:ext cx="18303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Master Branch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26E60-8BB9-470F-B749-C304BDC5EB98}"/>
              </a:ext>
            </a:extLst>
          </p:cNvPr>
          <p:cNvGrpSpPr/>
          <p:nvPr/>
        </p:nvGrpSpPr>
        <p:grpSpPr>
          <a:xfrm>
            <a:off x="1141413" y="5463269"/>
            <a:ext cx="9094851" cy="547692"/>
            <a:chOff x="1952560" y="1883563"/>
            <a:chExt cx="9094851" cy="547692"/>
          </a:xfrm>
          <a:solidFill>
            <a:srgbClr val="92D050"/>
          </a:solidFill>
        </p:grpSpPr>
        <p:sp>
          <p:nvSpPr>
            <p:cNvPr id="8" name="Can 19">
              <a:extLst>
                <a:ext uri="{FF2B5EF4-FFF2-40B4-BE49-F238E27FC236}">
                  <a16:creationId xmlns:a16="http://schemas.microsoft.com/office/drawing/2014/main" id="{3972E508-11C9-4A87-A485-C88F7ACF9ADD}"/>
                </a:ext>
              </a:extLst>
            </p:cNvPr>
            <p:cNvSpPr/>
            <p:nvPr/>
          </p:nvSpPr>
          <p:spPr>
            <a:xfrm rot="5400000">
              <a:off x="6226140" y="-2390017"/>
              <a:ext cx="547692" cy="9094851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0EF30F-69E6-45C2-97DD-CB3A1CAE312E}"/>
                </a:ext>
              </a:extLst>
            </p:cNvPr>
            <p:cNvSpPr txBox="1"/>
            <p:nvPr/>
          </p:nvSpPr>
          <p:spPr>
            <a:xfrm>
              <a:off x="5179219" y="1972742"/>
              <a:ext cx="235920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Master2 Branch</a:t>
              </a:r>
            </a:p>
          </p:txBody>
        </p:sp>
      </p:grp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FCE1E11D-E35E-4ABE-9D6F-04E7DDEFAB43}"/>
              </a:ext>
            </a:extLst>
          </p:cNvPr>
          <p:cNvSpPr/>
          <p:nvPr/>
        </p:nvSpPr>
        <p:spPr>
          <a:xfrm rot="5400000">
            <a:off x="453256" y="3782504"/>
            <a:ext cx="1376313" cy="669303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E04B1B4-DA7B-431A-B994-2B17C4C8DBC6}"/>
              </a:ext>
            </a:extLst>
          </p:cNvPr>
          <p:cNvSpPr/>
          <p:nvPr/>
        </p:nvSpPr>
        <p:spPr>
          <a:xfrm rot="5400000">
            <a:off x="2726969" y="3782505"/>
            <a:ext cx="1376313" cy="669303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7E02DBAF-0861-4CCA-98B2-B03B450BE592}"/>
              </a:ext>
            </a:extLst>
          </p:cNvPr>
          <p:cNvSpPr/>
          <p:nvPr/>
        </p:nvSpPr>
        <p:spPr>
          <a:xfrm rot="5400000">
            <a:off x="5000682" y="3782504"/>
            <a:ext cx="1376313" cy="669303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A6BD9BB2-5FFB-44CC-B2B8-3B1FAF964CF5}"/>
              </a:ext>
            </a:extLst>
          </p:cNvPr>
          <p:cNvSpPr/>
          <p:nvPr/>
        </p:nvSpPr>
        <p:spPr>
          <a:xfrm rot="5400000">
            <a:off x="7274395" y="3782504"/>
            <a:ext cx="1376313" cy="669303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82013314-B023-4589-8A16-95CE08383DF3}"/>
              </a:ext>
            </a:extLst>
          </p:cNvPr>
          <p:cNvSpPr/>
          <p:nvPr/>
        </p:nvSpPr>
        <p:spPr>
          <a:xfrm rot="5400000">
            <a:off x="9548108" y="3782504"/>
            <a:ext cx="1376313" cy="669303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5591-BB90-4DC1-A3F3-CCFD0B5B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55B8-8866-4B64-B1F2-F7588346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474" y="1114313"/>
            <a:ext cx="2957251" cy="457200"/>
          </a:xfrm>
        </p:spPr>
        <p:txBody>
          <a:bodyPr/>
          <a:lstStyle/>
          <a:p>
            <a:r>
              <a:rPr lang="en-US" dirty="0"/>
              <a:t>Initializes a repository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46530-2292-4AFF-8962-D08BD81ADE44}"/>
              </a:ext>
            </a:extLst>
          </p:cNvPr>
          <p:cNvGrpSpPr/>
          <p:nvPr/>
        </p:nvGrpSpPr>
        <p:grpSpPr>
          <a:xfrm>
            <a:off x="4378584" y="2010859"/>
            <a:ext cx="7170980" cy="4665084"/>
            <a:chOff x="4378584" y="2010859"/>
            <a:chExt cx="7170980" cy="46650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456FCD-FE12-4639-8B0A-42D44479205A}"/>
                </a:ext>
              </a:extLst>
            </p:cNvPr>
            <p:cNvGrpSpPr/>
            <p:nvPr/>
          </p:nvGrpSpPr>
          <p:grpSpPr>
            <a:xfrm>
              <a:off x="4378584" y="2010859"/>
              <a:ext cx="7170980" cy="4665084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0B162B-7B3D-4439-9E10-BE565BC43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913FBA-F763-4595-A91D-B13273807AA3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38A331-E47C-4082-9D11-FF5B7B0C1276}"/>
                </a:ext>
              </a:extLst>
            </p:cNvPr>
            <p:cNvSpPr txBox="1"/>
            <p:nvPr/>
          </p:nvSpPr>
          <p:spPr>
            <a:xfrm>
              <a:off x="6818385" y="2010859"/>
              <a:ext cx="229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A9F0AE-E4BC-4098-9CAF-A6C411869B95}"/>
              </a:ext>
            </a:extLst>
          </p:cNvPr>
          <p:cNvGrpSpPr/>
          <p:nvPr/>
        </p:nvGrpSpPr>
        <p:grpSpPr>
          <a:xfrm>
            <a:off x="9102481" y="2751137"/>
            <a:ext cx="2185989" cy="3590925"/>
            <a:chOff x="9102481" y="2751137"/>
            <a:chExt cx="2185989" cy="35909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97D33E-1B9D-4FEB-8E96-D9CEC433B013}"/>
                </a:ext>
              </a:extLst>
            </p:cNvPr>
            <p:cNvGrpSpPr/>
            <p:nvPr/>
          </p:nvGrpSpPr>
          <p:grpSpPr>
            <a:xfrm>
              <a:off x="9102481" y="2751137"/>
              <a:ext cx="2185989" cy="3590925"/>
              <a:chOff x="7915274" y="371476"/>
              <a:chExt cx="2314576" cy="4143372"/>
            </a:xfrm>
          </p:grpSpPr>
          <p:sp>
            <p:nvSpPr>
              <p:cNvPr id="17" name="Can 15">
                <a:extLst>
                  <a:ext uri="{FF2B5EF4-FFF2-40B4-BE49-F238E27FC236}">
                    <a16:creationId xmlns:a16="http://schemas.microsoft.com/office/drawing/2014/main" id="{EC36084D-F718-4F08-89E8-E8DF52A5A200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6">
                <a:extLst>
                  <a:ext uri="{FF2B5EF4-FFF2-40B4-BE49-F238E27FC236}">
                    <a16:creationId xmlns:a16="http://schemas.microsoft.com/office/drawing/2014/main" id="{22FA1C40-2634-4F3D-9241-39205F721CBC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an 17">
                <a:extLst>
                  <a:ext uri="{FF2B5EF4-FFF2-40B4-BE49-F238E27FC236}">
                    <a16:creationId xmlns:a16="http://schemas.microsoft.com/office/drawing/2014/main" id="{1C9B4235-456A-448C-924E-DFDBC451A772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3BA791-A50A-4F0E-8315-C6249C28882B}"/>
                </a:ext>
              </a:extLst>
            </p:cNvPr>
            <p:cNvSpPr txBox="1"/>
            <p:nvPr/>
          </p:nvSpPr>
          <p:spPr>
            <a:xfrm>
              <a:off x="9638851" y="2772860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Git Repo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4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D5B1-753A-FF4F-A65D-DEDC8043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GIT Add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2476-163B-DC4B-ACB4-03321C6F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599"/>
            <a:ext cx="3150888" cy="762001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Adds a file or directory to GIT to be tracked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1640D7-D9B4-4179-8F1A-2A8745254B50}"/>
              </a:ext>
            </a:extLst>
          </p:cNvPr>
          <p:cNvGrpSpPr/>
          <p:nvPr/>
        </p:nvGrpSpPr>
        <p:grpSpPr>
          <a:xfrm>
            <a:off x="4378584" y="2010859"/>
            <a:ext cx="7170980" cy="4665084"/>
            <a:chOff x="4378584" y="2010859"/>
            <a:chExt cx="7170980" cy="46650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DA431F-1D1A-4905-B94E-DA84E11FDFC2}"/>
                </a:ext>
              </a:extLst>
            </p:cNvPr>
            <p:cNvGrpSpPr/>
            <p:nvPr/>
          </p:nvGrpSpPr>
          <p:grpSpPr>
            <a:xfrm>
              <a:off x="4378584" y="2010859"/>
              <a:ext cx="7170980" cy="4665084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F6B1370-96A1-41EE-8275-58D4E3F38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CBF03A-175A-410B-9B13-15ADC995F9D6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8E0345-A92D-48A2-987E-89AB783AA531}"/>
                </a:ext>
              </a:extLst>
            </p:cNvPr>
            <p:cNvSpPr txBox="1"/>
            <p:nvPr/>
          </p:nvSpPr>
          <p:spPr>
            <a:xfrm>
              <a:off x="6818385" y="2010859"/>
              <a:ext cx="229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8EDE20-4E36-4115-95E4-3BCCFF2B276C}"/>
              </a:ext>
            </a:extLst>
          </p:cNvPr>
          <p:cNvGrpSpPr/>
          <p:nvPr/>
        </p:nvGrpSpPr>
        <p:grpSpPr>
          <a:xfrm>
            <a:off x="9102481" y="2751137"/>
            <a:ext cx="2185989" cy="3590925"/>
            <a:chOff x="9102481" y="2751137"/>
            <a:chExt cx="2185989" cy="35909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ED2C9-2D95-4AC6-95AC-00BC43ECC635}"/>
                </a:ext>
              </a:extLst>
            </p:cNvPr>
            <p:cNvGrpSpPr/>
            <p:nvPr/>
          </p:nvGrpSpPr>
          <p:grpSpPr>
            <a:xfrm>
              <a:off x="9102481" y="2751137"/>
              <a:ext cx="2185989" cy="3590925"/>
              <a:chOff x="7915274" y="371476"/>
              <a:chExt cx="2314576" cy="4143372"/>
            </a:xfrm>
          </p:grpSpPr>
          <p:sp>
            <p:nvSpPr>
              <p:cNvPr id="9" name="Can 15">
                <a:extLst>
                  <a:ext uri="{FF2B5EF4-FFF2-40B4-BE49-F238E27FC236}">
                    <a16:creationId xmlns:a16="http://schemas.microsoft.com/office/drawing/2014/main" id="{67FF920A-989E-4B1F-B444-3F696381F783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16">
                <a:extLst>
                  <a:ext uri="{FF2B5EF4-FFF2-40B4-BE49-F238E27FC236}">
                    <a16:creationId xmlns:a16="http://schemas.microsoft.com/office/drawing/2014/main" id="{686CC378-3F6E-45DE-82BB-55D539BA0100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an 17">
                <a:extLst>
                  <a:ext uri="{FF2B5EF4-FFF2-40B4-BE49-F238E27FC236}">
                    <a16:creationId xmlns:a16="http://schemas.microsoft.com/office/drawing/2014/main" id="{C6041D5F-C484-49E3-817B-7F5CEE938EE3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DD3D21-F143-4FC0-829F-88D720699D4F}"/>
                </a:ext>
              </a:extLst>
            </p:cNvPr>
            <p:cNvSpPr txBox="1"/>
            <p:nvPr/>
          </p:nvSpPr>
          <p:spPr>
            <a:xfrm>
              <a:off x="9638851" y="2772860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Git Repo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A3E9DC-2A44-44B3-97AC-004B6331AC5D}"/>
              </a:ext>
            </a:extLst>
          </p:cNvPr>
          <p:cNvGrpSpPr/>
          <p:nvPr/>
        </p:nvGrpSpPr>
        <p:grpSpPr>
          <a:xfrm>
            <a:off x="4699766" y="3646658"/>
            <a:ext cx="1397950" cy="1731123"/>
            <a:chOff x="4699766" y="3646658"/>
            <a:chExt cx="1397950" cy="1731123"/>
          </a:xfrm>
        </p:grpSpPr>
        <p:sp>
          <p:nvSpPr>
            <p:cNvPr id="7" name="Snip and Round Single Corner Rectangle 18">
              <a:extLst>
                <a:ext uri="{FF2B5EF4-FFF2-40B4-BE49-F238E27FC236}">
                  <a16:creationId xmlns:a16="http://schemas.microsoft.com/office/drawing/2014/main" id="{8B755CFB-F47B-470C-85EC-250AAA2B5DD2}"/>
                </a:ext>
              </a:extLst>
            </p:cNvPr>
            <p:cNvSpPr/>
            <p:nvPr/>
          </p:nvSpPr>
          <p:spPr>
            <a:xfrm>
              <a:off x="4699766" y="3646658"/>
              <a:ext cx="1397950" cy="1731123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5B1EDA-8086-4EB5-8111-F81B4E12EFF2}"/>
                </a:ext>
              </a:extLst>
            </p:cNvPr>
            <p:cNvSpPr txBox="1"/>
            <p:nvPr/>
          </p:nvSpPr>
          <p:spPr>
            <a:xfrm>
              <a:off x="4699766" y="4189054"/>
              <a:ext cx="1397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</a:t>
              </a:r>
              <a:r>
                <a:rPr lang="en-US" dirty="0"/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9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39635 -0.0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18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{96884745-D5FD-3A47-93E4-E5303896DF5A}tf10001063</Template>
  <TotalTime>331</TotalTime>
  <Words>245</Words>
  <Application>Microsoft Office PowerPoint</Application>
  <PresentationFormat>Widescreen</PresentationFormat>
  <Paragraphs>68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Intro to Git</vt:lpstr>
      <vt:lpstr>History</vt:lpstr>
      <vt:lpstr>Repository </vt:lpstr>
      <vt:lpstr>Terms</vt:lpstr>
      <vt:lpstr>Branch</vt:lpstr>
      <vt:lpstr>Merge</vt:lpstr>
      <vt:lpstr>GIT Clone</vt:lpstr>
      <vt:lpstr>Git init</vt:lpstr>
      <vt:lpstr>GIT Add</vt:lpstr>
      <vt:lpstr>GIT Commit</vt:lpstr>
      <vt:lpstr>GIT Push</vt:lpstr>
      <vt:lpstr>GIT Pull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Honeycutt</dc:creator>
  <cp:lastModifiedBy>James Honeycutt</cp:lastModifiedBy>
  <cp:revision>22</cp:revision>
  <dcterms:created xsi:type="dcterms:W3CDTF">2020-07-29T12:28:55Z</dcterms:created>
  <dcterms:modified xsi:type="dcterms:W3CDTF">2020-07-30T01:05:58Z</dcterms:modified>
</cp:coreProperties>
</file>