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1" r:id="rId5"/>
    <p:sldId id="286" r:id="rId6"/>
    <p:sldId id="292" r:id="rId7"/>
    <p:sldId id="293" r:id="rId8"/>
    <p:sldId id="340" r:id="rId9"/>
    <p:sldId id="323" r:id="rId10"/>
    <p:sldId id="322" r:id="rId11"/>
    <p:sldId id="324" r:id="rId12"/>
    <p:sldId id="325" r:id="rId13"/>
    <p:sldId id="34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20" d="100"/>
          <a:sy n="120" d="100"/>
        </p:scale>
        <p:origin x="-96" y="-1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1434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2393661583"/>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b="1"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b="1"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02 | </a:t>
            </a:r>
            <a:r>
              <a:rPr lang="en-US" dirty="0"/>
              <a:t>Performing a push </a:t>
            </a:r>
            <a:r>
              <a:rPr lang="en-US" dirty="0" smtClean="0"/>
              <a:t>deployment</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for a Push deployment</a:t>
            </a:r>
          </a:p>
          <a:p>
            <a:r>
              <a:rPr lang="en-GB" dirty="0" smtClean="0"/>
              <a:t>Writing a DSC configuration</a:t>
            </a:r>
          </a:p>
          <a:p>
            <a:r>
              <a:rPr lang="en-GB" dirty="0" smtClean="0"/>
              <a:t>Configuring the Local Configuration Manager (LCM)</a:t>
            </a:r>
          </a:p>
          <a:p>
            <a:r>
              <a:rPr lang="en-GB" dirty="0" smtClean="0"/>
              <a:t>Creating the Management Object File (MOF)</a:t>
            </a:r>
          </a:p>
          <a:p>
            <a:r>
              <a:rPr lang="en-GB" dirty="0" smtClean="0"/>
              <a:t>Performing the Push deployment</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The Purpose for a Push deployment</a:t>
            </a:r>
            <a:endParaRPr lang="en-GB" sz="8000" dirty="0">
              <a:solidFill>
                <a:schemeClr val="bg1">
                  <a:alpha val="98824"/>
                </a:schemeClr>
              </a:solidFill>
            </a:endParaRPr>
          </a:p>
        </p:txBody>
      </p:sp>
    </p:spTree>
    <p:extLst>
      <p:ext uri="{BB962C8B-B14F-4D97-AF65-F5344CB8AC3E}">
        <p14:creationId xmlns:p14="http://schemas.microsoft.com/office/powerpoint/2010/main" val="34683657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DSC configuration</a:t>
            </a:r>
            <a:endParaRPr lang="en-US" dirty="0"/>
          </a:p>
        </p:txBody>
      </p:sp>
      <p:sp>
        <p:nvSpPr>
          <p:cNvPr id="3" name="Content Placeholder 2"/>
          <p:cNvSpPr>
            <a:spLocks noGrp="1"/>
          </p:cNvSpPr>
          <p:nvPr>
            <p:ph sz="quarter" idx="10"/>
          </p:nvPr>
        </p:nvSpPr>
        <p:spPr/>
        <p:txBody>
          <a:bodyPr/>
          <a:lstStyle/>
          <a:p>
            <a:r>
              <a:rPr lang="en-US" dirty="0" smtClean="0"/>
              <a:t>Define Configuration {}</a:t>
            </a:r>
          </a:p>
          <a:p>
            <a:r>
              <a:rPr lang="en-US" dirty="0" smtClean="0"/>
              <a:t>Define Node {}</a:t>
            </a:r>
          </a:p>
          <a:p>
            <a:r>
              <a:rPr lang="en-US" dirty="0" smtClean="0"/>
              <a:t>Define Resource</a:t>
            </a: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LCM</a:t>
            </a:r>
            <a:endParaRPr lang="en-US" dirty="0"/>
          </a:p>
        </p:txBody>
      </p:sp>
      <p:pic>
        <p:nvPicPr>
          <p:cNvPr id="5" name="Content Placeholder 4" descr="LCM.png"/>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t="64" b="8845"/>
          <a:stretch/>
        </p:blipFill>
        <p:spPr>
          <a:xfrm>
            <a:off x="379413" y="822960"/>
            <a:ext cx="11525250" cy="5855653"/>
          </a:xfrm>
        </p:spPr>
      </p:pic>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MOF</a:t>
            </a:r>
            <a:endParaRPr lang="en-US" dirty="0"/>
          </a:p>
        </p:txBody>
      </p:sp>
      <p:sp>
        <p:nvSpPr>
          <p:cNvPr id="3" name="Content Placeholder 2"/>
          <p:cNvSpPr>
            <a:spLocks noGrp="1"/>
          </p:cNvSpPr>
          <p:nvPr>
            <p:ph sz="quarter" idx="10"/>
          </p:nvPr>
        </p:nvSpPr>
        <p:spPr/>
        <p:txBody>
          <a:bodyPr/>
          <a:lstStyle/>
          <a:p>
            <a:r>
              <a:rPr lang="en-US" dirty="0" smtClean="0"/>
              <a:t>The purpose of MOF with DSC</a:t>
            </a:r>
          </a:p>
          <a:p>
            <a:r>
              <a:rPr lang="en-US" dirty="0" smtClean="0"/>
              <a:t>Running the configuration creates the MOF</a:t>
            </a:r>
            <a:endParaRPr lang="en-US" dirty="0"/>
          </a:p>
        </p:txBody>
      </p:sp>
      <p:pic>
        <p:nvPicPr>
          <p:cNvPr id="4" name="Picture 3" descr="mo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3094693"/>
            <a:ext cx="9164320" cy="3228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the Push deployment</a:t>
            </a:r>
            <a:endParaRPr lang="en-US" dirty="0"/>
          </a:p>
        </p:txBody>
      </p:sp>
      <p:sp>
        <p:nvSpPr>
          <p:cNvPr id="3" name="Content Placeholder 2"/>
          <p:cNvSpPr>
            <a:spLocks noGrp="1"/>
          </p:cNvSpPr>
          <p:nvPr>
            <p:ph sz="quarter" idx="10"/>
          </p:nvPr>
        </p:nvSpPr>
        <p:spPr/>
        <p:txBody>
          <a:bodyPr/>
          <a:lstStyle/>
          <a:p>
            <a:r>
              <a:rPr lang="en-US" dirty="0" smtClean="0"/>
              <a:t>Creating a simple test deployment of IIS</a:t>
            </a:r>
          </a:p>
          <a:p>
            <a:r>
              <a:rPr lang="en-US" dirty="0" smtClean="0"/>
              <a:t>Locate the resources needed</a:t>
            </a:r>
          </a:p>
          <a:p>
            <a:r>
              <a:rPr lang="en-US" dirty="0" smtClean="0"/>
              <a:t>Create the configuration</a:t>
            </a:r>
          </a:p>
          <a:p>
            <a:r>
              <a:rPr lang="en-US" dirty="0" smtClean="0"/>
              <a:t>Push the configuration</a:t>
            </a: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205</Words>
  <Application>Microsoft Macintosh PowerPoint</Application>
  <PresentationFormat>Custom</PresentationFormat>
  <Paragraphs>49</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Getting Started with PowerShell Desired State Configuration (DSC)</vt:lpstr>
      <vt:lpstr>Course Modules</vt:lpstr>
      <vt:lpstr>PowerPoint Presentation</vt:lpstr>
      <vt:lpstr>Module Overview</vt:lpstr>
      <vt:lpstr>PowerPoint Presentation</vt:lpstr>
      <vt:lpstr>Writing a DSC configuration</vt:lpstr>
      <vt:lpstr>Configuring the LCM</vt:lpstr>
      <vt:lpstr>Creating the MOF</vt:lpstr>
      <vt:lpstr>Performing the Push deployment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