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1" r:id="rId5"/>
    <p:sldId id="286" r:id="rId6"/>
    <p:sldId id="300" r:id="rId7"/>
    <p:sldId id="301" r:id="rId8"/>
    <p:sldId id="303" r:id="rId9"/>
    <p:sldId id="329" r:id="rId10"/>
    <p:sldId id="330" r:id="rId11"/>
    <p:sldId id="331"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4" d="100"/>
          <a:sy n="104" d="100"/>
        </p:scale>
        <p:origin x="-400"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539681098"/>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b="1"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b="1"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04 | </a:t>
            </a:r>
            <a:r>
              <a:rPr lang="en-US" dirty="0"/>
              <a:t>Deploying configurations using a </a:t>
            </a:r>
            <a:r>
              <a:rPr lang="en-US" dirty="0" smtClean="0"/>
              <a:t>		Pull </a:t>
            </a:r>
            <a:r>
              <a:rPr lang="en-US" dirty="0"/>
              <a:t>server</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the deployment works</a:t>
            </a:r>
          </a:p>
          <a:p>
            <a:r>
              <a:rPr lang="en-GB" dirty="0" smtClean="0"/>
              <a:t>Configuring the LCM for Pull</a:t>
            </a:r>
          </a:p>
          <a:p>
            <a:r>
              <a:rPr lang="en-GB" dirty="0" smtClean="0"/>
              <a:t>Preparing the configuration</a:t>
            </a:r>
          </a:p>
          <a:p>
            <a:r>
              <a:rPr lang="en-GB" dirty="0" smtClean="0"/>
              <a:t>Query node status and other diagnostics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How the deployment works</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LCM for pull</a:t>
            </a:r>
            <a:endParaRPr lang="en-US" dirty="0"/>
          </a:p>
        </p:txBody>
      </p:sp>
      <p:sp>
        <p:nvSpPr>
          <p:cNvPr id="3" name="Content Placeholder 2"/>
          <p:cNvSpPr>
            <a:spLocks noGrp="1"/>
          </p:cNvSpPr>
          <p:nvPr>
            <p:ph sz="quarter" idx="10"/>
          </p:nvPr>
        </p:nvSpPr>
        <p:spPr/>
        <p:txBody>
          <a:bodyPr/>
          <a:lstStyle/>
          <a:p>
            <a:r>
              <a:rPr lang="en-US" dirty="0"/>
              <a:t>Configure the clients LCM </a:t>
            </a:r>
            <a:r>
              <a:rPr lang="en-US" dirty="0" smtClean="0"/>
              <a:t>for pull</a:t>
            </a:r>
          </a:p>
          <a:p>
            <a:pPr lvl="1"/>
            <a:r>
              <a:rPr lang="en-US" dirty="0"/>
              <a:t> </a:t>
            </a:r>
            <a:r>
              <a:rPr lang="en-US" dirty="0" err="1" smtClean="0"/>
              <a:t>ConfigurationRepositoryWeb</a:t>
            </a:r>
            <a:r>
              <a:rPr lang="en-US" dirty="0" smtClean="0"/>
              <a:t> </a:t>
            </a:r>
            <a:endParaRPr lang="en-US" dirty="0"/>
          </a:p>
          <a:p>
            <a:pPr lvl="1"/>
            <a:r>
              <a:rPr lang="en-US" dirty="0"/>
              <a:t> </a:t>
            </a:r>
            <a:r>
              <a:rPr lang="en-US" dirty="0" err="1" smtClean="0"/>
              <a:t>ConfigurationRepositoryShare</a:t>
            </a:r>
            <a:r>
              <a:rPr lang="en-US" dirty="0" smtClean="0"/>
              <a:t> </a:t>
            </a:r>
          </a:p>
          <a:p>
            <a:r>
              <a:rPr lang="en-US" dirty="0" smtClean="0"/>
              <a:t>Configure the </a:t>
            </a:r>
            <a:r>
              <a:rPr lang="en-US" dirty="0" err="1" smtClean="0"/>
              <a:t>ConfigurationID</a:t>
            </a:r>
            <a:r>
              <a:rPr lang="en-US" dirty="0" smtClean="0"/>
              <a:t> with a GUID</a:t>
            </a:r>
          </a:p>
          <a:p>
            <a:r>
              <a:rPr lang="en-US" dirty="0" smtClean="0"/>
              <a:t>Set polling interval</a:t>
            </a:r>
            <a:endParaRPr lang="en-US" dirty="0"/>
          </a:p>
          <a:p>
            <a:r>
              <a:rPr lang="en-US" dirty="0" smtClean="0"/>
              <a:t>Future configurations will be named with a matching GUID</a:t>
            </a:r>
            <a:endParaRPr lang="en-US" dirty="0"/>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configuration</a:t>
            </a:r>
            <a:endParaRPr lang="en-US" dirty="0"/>
          </a:p>
        </p:txBody>
      </p:sp>
      <p:sp>
        <p:nvSpPr>
          <p:cNvPr id="3" name="Content Placeholder 2"/>
          <p:cNvSpPr>
            <a:spLocks noGrp="1"/>
          </p:cNvSpPr>
          <p:nvPr>
            <p:ph sz="quarter" idx="10"/>
          </p:nvPr>
        </p:nvSpPr>
        <p:spPr/>
        <p:txBody>
          <a:bodyPr/>
          <a:lstStyle/>
          <a:p>
            <a:r>
              <a:rPr lang="en-US" dirty="0" smtClean="0"/>
              <a:t>Configurations </a:t>
            </a:r>
            <a:r>
              <a:rPr lang="en-US" dirty="0"/>
              <a:t>will be named with a matching </a:t>
            </a:r>
            <a:r>
              <a:rPr lang="en-US" dirty="0" smtClean="0"/>
              <a:t>GUID for the desired clients</a:t>
            </a:r>
            <a:endParaRPr lang="en-US" dirty="0"/>
          </a:p>
          <a:p>
            <a:r>
              <a:rPr lang="en-US" dirty="0" smtClean="0"/>
              <a:t>Configurations are copied to the web server</a:t>
            </a:r>
          </a:p>
          <a:p>
            <a:pPr lvl="1"/>
            <a:r>
              <a:rPr lang="en-US" dirty="0" smtClean="0"/>
              <a:t>C:\Program Files\</a:t>
            </a:r>
            <a:r>
              <a:rPr lang="en-US" dirty="0" err="1" smtClean="0"/>
              <a:t>WindowsPowerShell</a:t>
            </a:r>
            <a:r>
              <a:rPr lang="en-US" dirty="0" smtClean="0"/>
              <a:t>\</a:t>
            </a:r>
            <a:r>
              <a:rPr lang="en-US" dirty="0" err="1" smtClean="0"/>
              <a:t>DscService</a:t>
            </a:r>
            <a:r>
              <a:rPr lang="en-US" dirty="0" smtClean="0"/>
              <a:t>\Configuration</a:t>
            </a:r>
          </a:p>
          <a:p>
            <a:r>
              <a:rPr lang="en-US" dirty="0" smtClean="0"/>
              <a:t>Create a checksum for the configurations</a:t>
            </a:r>
          </a:p>
          <a:p>
            <a:r>
              <a:rPr lang="en-US" dirty="0" smtClean="0"/>
              <a:t>Additional modules are copied to the web server</a:t>
            </a:r>
          </a:p>
          <a:p>
            <a:pPr lvl="1"/>
            <a:r>
              <a:rPr lang="en-US" dirty="0"/>
              <a:t>C:\Program Files\</a:t>
            </a:r>
            <a:r>
              <a:rPr lang="en-US" dirty="0" err="1"/>
              <a:t>WindowsPowerShell</a:t>
            </a:r>
            <a:r>
              <a:rPr lang="en-US" dirty="0"/>
              <a:t>\</a:t>
            </a:r>
            <a:r>
              <a:rPr lang="en-US" dirty="0" err="1"/>
              <a:t>DscService</a:t>
            </a:r>
            <a:r>
              <a:rPr lang="en-US" dirty="0" smtClean="0"/>
              <a:t>\Modules</a:t>
            </a:r>
            <a:endParaRPr lang="en-US" dirty="0"/>
          </a:p>
          <a:p>
            <a:pPr lvl="1"/>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node status and other diagnostics</a:t>
            </a:r>
            <a:endParaRPr lang="en-US" dirty="0"/>
          </a:p>
        </p:txBody>
      </p:sp>
      <p:sp>
        <p:nvSpPr>
          <p:cNvPr id="3" name="Content Placeholder 2"/>
          <p:cNvSpPr>
            <a:spLocks noGrp="1"/>
          </p:cNvSpPr>
          <p:nvPr>
            <p:ph sz="quarter" idx="10"/>
          </p:nvPr>
        </p:nvSpPr>
        <p:spPr/>
        <p:txBody>
          <a:bodyPr/>
          <a:lstStyle/>
          <a:p>
            <a:r>
              <a:rPr lang="en-US" sz="2800" dirty="0" smtClean="0"/>
              <a:t>Query node information</a:t>
            </a:r>
          </a:p>
          <a:p>
            <a:pPr lvl="1"/>
            <a:r>
              <a:rPr lang="en-US" dirty="0"/>
              <a:t>http://</a:t>
            </a:r>
            <a:r>
              <a:rPr lang="en-US" dirty="0" err="1"/>
              <a:t>blogs.msdn.com</a:t>
            </a:r>
            <a:r>
              <a:rPr lang="en-US" dirty="0"/>
              <a:t>/b/</a:t>
            </a:r>
            <a:r>
              <a:rPr lang="en-US" dirty="0" err="1"/>
              <a:t>powershell</a:t>
            </a:r>
            <a:r>
              <a:rPr lang="en-US" dirty="0"/>
              <a:t>/archive/2014/05/29/how-to-retrieve-node-information-from-pull-</a:t>
            </a:r>
            <a:r>
              <a:rPr lang="en-US" dirty="0" err="1"/>
              <a:t>server.aspx</a:t>
            </a:r>
            <a:endParaRPr lang="en-US" dirty="0"/>
          </a:p>
          <a:p>
            <a:r>
              <a:rPr lang="en-US" sz="2800" dirty="0" smtClean="0"/>
              <a:t>Update-</a:t>
            </a:r>
            <a:r>
              <a:rPr lang="en-US" sz="2800" dirty="0" err="1" smtClean="0"/>
              <a:t>DscConfiguration</a:t>
            </a:r>
            <a:r>
              <a:rPr lang="en-US" sz="2800" dirty="0" smtClean="0"/>
              <a:t> – Check job for progress</a:t>
            </a:r>
          </a:p>
          <a:p>
            <a:r>
              <a:rPr lang="en-US" sz="2800" dirty="0" smtClean="0"/>
              <a:t>Get</a:t>
            </a:r>
            <a:r>
              <a:rPr lang="en-US" sz="2800" dirty="0"/>
              <a:t>-</a:t>
            </a:r>
            <a:r>
              <a:rPr lang="en-US" sz="2800" dirty="0" err="1"/>
              <a:t>WinEvent</a:t>
            </a:r>
            <a:r>
              <a:rPr lang="en-US" sz="2800" dirty="0"/>
              <a:t> -</a:t>
            </a:r>
            <a:r>
              <a:rPr lang="en-US" sz="2800" dirty="0" err="1"/>
              <a:t>ProviderName</a:t>
            </a:r>
            <a:r>
              <a:rPr lang="en-US" sz="2800" dirty="0"/>
              <a:t> Microsoft-Windows-</a:t>
            </a:r>
            <a:r>
              <a:rPr lang="en-US" sz="2800" dirty="0" smtClean="0"/>
              <a:t>DSC</a:t>
            </a:r>
          </a:p>
          <a:p>
            <a:r>
              <a:rPr lang="en-US" sz="2800" dirty="0"/>
              <a:t>Get-</a:t>
            </a:r>
            <a:r>
              <a:rPr lang="en-US" sz="2800" dirty="0" err="1"/>
              <a:t>WinEvent</a:t>
            </a:r>
            <a:r>
              <a:rPr lang="en-US" sz="2800" dirty="0"/>
              <a:t> -</a:t>
            </a:r>
            <a:r>
              <a:rPr lang="en-US" sz="2800" dirty="0" err="1"/>
              <a:t>ProviderName</a:t>
            </a:r>
            <a:r>
              <a:rPr lang="en-US" sz="2800" dirty="0"/>
              <a:t> Microsoft-Windows-PowerShell-DesiredStateConfiguration-FileDownloadManager	</a:t>
            </a:r>
            <a:endParaRPr lang="en-US" sz="2800" dirty="0" smtClean="0"/>
          </a:p>
          <a:p>
            <a:r>
              <a:rPr lang="en-US" sz="2800" dirty="0"/>
              <a:t> Get-</a:t>
            </a:r>
            <a:r>
              <a:rPr lang="en-US" sz="2800" dirty="0" err="1"/>
              <a:t>WinEvent</a:t>
            </a:r>
            <a:r>
              <a:rPr lang="en-US" sz="2800" dirty="0"/>
              <a:t> -</a:t>
            </a:r>
            <a:r>
              <a:rPr lang="en-US" sz="2800" dirty="0" err="1"/>
              <a:t>ProviderName</a:t>
            </a:r>
            <a:r>
              <a:rPr lang="en-US" sz="2800" dirty="0"/>
              <a:t> Microsoft-Windows-Powershell-DesiredStateConfiguration-PullServer </a:t>
            </a:r>
            <a:endParaRPr lang="en-US" sz="2800" dirty="0" smtClean="0"/>
          </a:p>
          <a:p>
            <a:r>
              <a:rPr lang="en-US" sz="2800" dirty="0" err="1" smtClean="0"/>
              <a:t>XDSCDiagnostics</a:t>
            </a:r>
            <a:r>
              <a:rPr lang="en-US" sz="2800" dirty="0" smtClean="0"/>
              <a:t> Module</a:t>
            </a:r>
            <a:endParaRPr lang="en-US" sz="2800" dirty="0"/>
          </a:p>
          <a:p>
            <a:endParaRPr lang="en-US" dirty="0"/>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5641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302</Words>
  <Application>Microsoft Macintosh PowerPoint</Application>
  <PresentationFormat>Custom</PresentationFormat>
  <Paragraphs>56</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Getting Started with PowerShell Desired State Configuration (DSC)</vt:lpstr>
      <vt:lpstr>Course Modules</vt:lpstr>
      <vt:lpstr>PowerPoint Presentation</vt:lpstr>
      <vt:lpstr>Module Overview</vt:lpstr>
      <vt:lpstr>PowerPoint Presentation</vt:lpstr>
      <vt:lpstr>Configuring the LCM for pull</vt:lpstr>
      <vt:lpstr>Preparing the configuration</vt:lpstr>
      <vt:lpstr>Querying node status and other diagnostics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