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1" r:id="rId5"/>
    <p:sldId id="286" r:id="rId6"/>
    <p:sldId id="312" r:id="rId7"/>
    <p:sldId id="313" r:id="rId8"/>
    <p:sldId id="346" r:id="rId9"/>
    <p:sldId id="337" r:id="rId10"/>
    <p:sldId id="347" r:id="rId11"/>
    <p:sldId id="31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7" d="100"/>
          <a:sy n="117" d="100"/>
        </p:scale>
        <p:origin x="-192"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lIns="121917" tIns="60958" rIns="121917" bIns="60958" anchor="ctr">
            <a:noAutofit/>
          </a:bodyPr>
          <a:lstStyle>
            <a:lvl1pPr marL="0" marR="0" indent="0" algn="l" defTabSz="914584"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4"/>
            <a:ext cx="10723468" cy="1383983"/>
          </a:xfrm>
          <a:prstGeom prst="rect">
            <a:avLst/>
          </a:prstGeom>
        </p:spPr>
        <p:txBody>
          <a:bodyPr lIns="121917" tIns="60958" rIns="121917" bIns="60958"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1914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blogs.technet.com/b/privatecloud/archive/2014/05/19/powershell-dsc-for-linux-step-by-step.aspx" TargetMode="External"/><Relationship Id="rId4" Type="http://schemas.openxmlformats.org/officeDocument/2006/relationships/hyperlink" Target="http://www.powershellmagazine.com/2014/05/21/installing-and-configuring-dsc-for-linux/"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1750522766"/>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b="1"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b="1"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07 | </a:t>
            </a:r>
            <a:r>
              <a:rPr lang="en-US" dirty="0"/>
              <a:t>DSC and Linux</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importance of cross platform</a:t>
            </a:r>
          </a:p>
          <a:p>
            <a:r>
              <a:rPr lang="en-GB" dirty="0" smtClean="0"/>
              <a:t>Requirements for Linux</a:t>
            </a:r>
          </a:p>
          <a:p>
            <a:r>
              <a:rPr lang="en-GB" dirty="0" smtClean="0"/>
              <a:t>Building OMI Server and LCM</a:t>
            </a:r>
          </a:p>
          <a:p>
            <a:r>
              <a:rPr lang="en-GB" dirty="0" smtClean="0"/>
              <a:t>Writing a configuration </a:t>
            </a:r>
            <a:r>
              <a:rPr lang="en-GB" smtClean="0"/>
              <a:t>for Linux</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The importance of cross platform</a:t>
            </a:r>
            <a:endParaRPr lang="en-GB" sz="8000" dirty="0">
              <a:solidFill>
                <a:schemeClr val="bg1">
                  <a:alpha val="98824"/>
                </a:schemeClr>
              </a:solidFill>
            </a:endParaRPr>
          </a:p>
        </p:txBody>
      </p:sp>
    </p:spTree>
    <p:extLst>
      <p:ext uri="{BB962C8B-B14F-4D97-AF65-F5344CB8AC3E}">
        <p14:creationId xmlns:p14="http://schemas.microsoft.com/office/powerpoint/2010/main" val="4126857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Linux	</a:t>
            </a:r>
            <a:endParaRPr lang="en-US" dirty="0"/>
          </a:p>
        </p:txBody>
      </p:sp>
      <p:sp>
        <p:nvSpPr>
          <p:cNvPr id="3" name="Content Placeholder 2"/>
          <p:cNvSpPr>
            <a:spLocks noGrp="1"/>
          </p:cNvSpPr>
          <p:nvPr>
            <p:ph sz="quarter" idx="10"/>
          </p:nvPr>
        </p:nvSpPr>
        <p:spPr/>
        <p:txBody>
          <a:bodyPr/>
          <a:lstStyle/>
          <a:p>
            <a:r>
              <a:rPr lang="en-US" dirty="0" err="1" smtClean="0"/>
              <a:t>CentOS</a:t>
            </a:r>
            <a:r>
              <a:rPr lang="en-US" dirty="0" smtClean="0"/>
              <a:t> 6</a:t>
            </a:r>
          </a:p>
          <a:p>
            <a:r>
              <a:rPr lang="en-US" dirty="0" smtClean="0"/>
              <a:t>Ubuntu</a:t>
            </a:r>
          </a:p>
          <a:p>
            <a:r>
              <a:rPr lang="en-US" dirty="0" smtClean="0"/>
              <a:t>Oracle</a:t>
            </a:r>
          </a:p>
          <a:p>
            <a:r>
              <a:rPr lang="en-US" dirty="0" smtClean="0"/>
              <a:t>Building Clouds – Michael Greene</a:t>
            </a:r>
          </a:p>
          <a:p>
            <a:pPr lvl="1"/>
            <a:r>
              <a:rPr lang="en-US" dirty="0">
                <a:hlinkClick r:id="rId3"/>
              </a:rPr>
              <a:t>http://blogs.technet.com/b/privatecloud/archive/2014/05/19/powershell-dsc-for-linux-step-by-</a:t>
            </a:r>
            <a:r>
              <a:rPr lang="en-US" dirty="0" smtClean="0">
                <a:hlinkClick r:id="rId3"/>
              </a:rPr>
              <a:t>step.aspx</a:t>
            </a:r>
            <a:endParaRPr lang="en-US" dirty="0"/>
          </a:p>
          <a:p>
            <a:r>
              <a:rPr lang="en-US" dirty="0" smtClean="0"/>
              <a:t>PowerShell Magazine – </a:t>
            </a:r>
            <a:r>
              <a:rPr lang="en-US" dirty="0" err="1" smtClean="0"/>
              <a:t>Ravikanth</a:t>
            </a:r>
            <a:r>
              <a:rPr lang="en-US" dirty="0" smtClean="0"/>
              <a:t> C</a:t>
            </a:r>
          </a:p>
          <a:p>
            <a:pPr lvl="1"/>
            <a:r>
              <a:rPr lang="en-US" dirty="0">
                <a:hlinkClick r:id="rId4"/>
              </a:rPr>
              <a:t>http://www.powershellmagazine.com/2014/05/21/installing-and-configuring-dsc-for-linux</a:t>
            </a:r>
            <a:r>
              <a:rPr lang="en-US" dirty="0" smtClean="0">
                <a:hlinkClick r:id="rId4"/>
              </a:rPr>
              <a:t>/</a:t>
            </a:r>
            <a:endParaRPr lang="en-US" dirty="0" smtClean="0"/>
          </a:p>
          <a:p>
            <a:pPr marL="457046" lvl="1" indent="0">
              <a:buNone/>
            </a:pP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Building OMI Server and LCM</a:t>
            </a:r>
            <a:endParaRPr lang="en-GB" sz="8000" dirty="0">
              <a:solidFill>
                <a:schemeClr val="bg1">
                  <a:alpha val="98824"/>
                </a:schemeClr>
              </a:solidFill>
            </a:endParaRPr>
          </a:p>
        </p:txBody>
      </p:sp>
    </p:spTree>
    <p:extLst>
      <p:ext uri="{BB962C8B-B14F-4D97-AF65-F5344CB8AC3E}">
        <p14:creationId xmlns:p14="http://schemas.microsoft.com/office/powerpoint/2010/main" val="2820655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Writing a configuration for Linux</a:t>
            </a:r>
            <a:endParaRPr lang="en-GB" sz="8000" dirty="0">
              <a:solidFill>
                <a:schemeClr val="bg1">
                  <a:alpha val="98824"/>
                </a:schemeClr>
              </a:solidFill>
            </a:endParaRPr>
          </a:p>
        </p:txBody>
      </p:sp>
    </p:spTree>
    <p:extLst>
      <p:ext uri="{BB962C8B-B14F-4D97-AF65-F5344CB8AC3E}">
        <p14:creationId xmlns:p14="http://schemas.microsoft.com/office/powerpoint/2010/main" val="3493511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217</Words>
  <Application>Microsoft Macintosh PowerPoint</Application>
  <PresentationFormat>Custom</PresentationFormat>
  <Paragraphs>42</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Getting Started with PowerShell Desired State Configuration (DSC)</vt:lpstr>
      <vt:lpstr>Course Modules</vt:lpstr>
      <vt:lpstr>PowerPoint Presentation</vt:lpstr>
      <vt:lpstr>Module Overview</vt:lpstr>
      <vt:lpstr>PowerPoint Presentation</vt:lpstr>
      <vt:lpstr>Requirements for Linux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