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9F6B8-8BF7-1DFA-BB26-7AA358DAD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4BED70-5F06-5317-6BBF-5F295CE3E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E27B8B-07F6-A5BD-9006-EDC8D5F84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1450-4D50-46DB-BC7F-656470FBC461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F74E00-402E-B98F-4F41-B905749B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A35822-8DDB-3CD9-4FA6-CC5F98D7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0F09-FD0A-4C80-ABD0-C25964411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81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1AD12-D7F5-6C0E-4193-6CE4A352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4B79E6-BC99-D9B4-25B5-7F976CC10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D9880-B4E7-FB1C-0F07-B31675A2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1450-4D50-46DB-BC7F-656470FBC461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1CB55-3864-EC81-19BC-15F6F871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A158D-BA45-AADC-50D0-351ED621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0F09-FD0A-4C80-ABD0-C25964411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5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B6D420-FF38-0C4A-7BC7-053A9AD72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17FD58-EC74-A3F7-A47D-ADE0341C6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3FD3B7-37F7-B9B3-EAC2-75335EA79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1450-4D50-46DB-BC7F-656470FBC461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751CF-821E-A836-20D3-372F89F5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297A1-463E-F1C5-9554-9EB6CCD3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0F09-FD0A-4C80-ABD0-C25964411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44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238B3-FDE8-1D78-43A6-CC5366BF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8989A-9B00-6E5A-E95A-605757247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424DFC-051D-F00C-F8EE-CB94B20F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1450-4D50-46DB-BC7F-656470FBC461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DE655-4040-04B8-DAD5-4EFC7BF2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90DF4-A7CC-4AF8-862F-900D630C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0F09-FD0A-4C80-ABD0-C25964411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96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9A227-DF75-EC44-8351-AA899495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4951C2-CF8A-B91D-BFEC-C3C00EF46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4CDC9-9AEF-1C53-8ED0-D3535314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1450-4D50-46DB-BC7F-656470FBC461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E0652-1E7D-D16F-F51C-9706F375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064EA-5F56-49FB-EC96-6786EF88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0F09-FD0A-4C80-ABD0-C25964411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95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AAACE-5DA9-A83C-E99B-3123D41D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D3F9F-BB60-0219-84B4-C237637C0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9587EB-D41B-2017-CFD9-A05E0CF19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847B7C-BA76-56D0-0A88-04E50293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1450-4D50-46DB-BC7F-656470FBC461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1FC6CC-DE0A-D13A-664B-68B090B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6CBE1A-871B-57C9-3129-7B0F126A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0F09-FD0A-4C80-ABD0-C25964411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6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1CBBA-429E-A893-D650-73FED141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4C1AA2-88CD-26F1-92D0-7F8761E85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9F6E9F-3BB1-28B0-6F0D-61E4B068B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14F558-85AF-C813-4AB0-D20696710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3B66D5-246D-C43F-6E21-3946972D4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0EE064-6A2A-A5BF-F776-CA7DB61B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1450-4D50-46DB-BC7F-656470FBC461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5D8725-C0B7-362E-FBA5-25D18C6E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A07CFB-467A-125D-5D1B-62356DA7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0F09-FD0A-4C80-ABD0-C25964411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77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9E38B-F6CE-6FD4-4985-6799EAA5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4E11F5-E0C4-7D40-EC8F-38817BA9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1450-4D50-46DB-BC7F-656470FBC461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DC1815-1B95-B950-CDE5-ECF8FCA1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B0F97B-01D8-5957-84DE-075D1702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0F09-FD0A-4C80-ABD0-C25964411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28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4EEB0C-C2BE-459A-7F93-4FF25CCA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1450-4D50-46DB-BC7F-656470FBC461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5A045E-F1B0-291E-73F6-3CF3F740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EDF6D0-BB21-AE77-6FF0-66C51283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0F09-FD0A-4C80-ABD0-C25964411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51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D0900-6288-D0B2-2E1E-F188FBC3A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66DC8-971B-4C46-8445-2D0AFDD21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23B45C-B5F0-2E4A-047F-1B82D5FEC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340E14-F328-A370-57CA-8747FD04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1450-4D50-46DB-BC7F-656470FBC461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3FB9A5-A0C8-34E9-A316-12820A91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313916-C886-D578-EB42-165053BF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0F09-FD0A-4C80-ABD0-C25964411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28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DD851-F76F-7B8B-502E-2140D7ED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F84777-76F9-6317-3C63-722FA3E45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C579D1-51BE-702F-316B-D1C0C775A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308C4C-6129-CC44-B50F-4CFE223E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1450-4D50-46DB-BC7F-656470FBC461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869776-B0AC-FA9E-ED60-9FC76990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D1F8A2-90A7-59BD-4756-F0480413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0F09-FD0A-4C80-ABD0-C25964411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46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7EAF09-BF77-CA0A-2EEC-4DF4D4615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9A816-5467-7E3D-E42A-2E7DD26ED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74951-9266-824E-D8F6-BF10FC394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41450-4D50-46DB-BC7F-656470FBC461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49995-2A4B-47BE-309C-A1DD70ABB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76EAB-C5B9-B653-6CF7-00A9D9A9B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10F09-FD0A-4C80-ABD0-C25964411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85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01">
            <a:extLst>
              <a:ext uri="{FF2B5EF4-FFF2-40B4-BE49-F238E27FC236}">
                <a16:creationId xmlns:a16="http://schemas.microsoft.com/office/drawing/2014/main" id="{422CD6BB-D9C1-2ED4-E21B-BD39A72D3A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5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11">
            <a:extLst>
              <a:ext uri="{FF2B5EF4-FFF2-40B4-BE49-F238E27FC236}">
                <a16:creationId xmlns:a16="http://schemas.microsoft.com/office/drawing/2014/main" id="{0770A457-54EA-8904-5DD1-6D71E39EF02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89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13">
            <a:extLst>
              <a:ext uri="{FF2B5EF4-FFF2-40B4-BE49-F238E27FC236}">
                <a16:creationId xmlns:a16="http://schemas.microsoft.com/office/drawing/2014/main" id="{403D14B9-19A2-FA4D-7C42-4DBBB9F740F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37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14">
            <a:extLst>
              <a:ext uri="{FF2B5EF4-FFF2-40B4-BE49-F238E27FC236}">
                <a16:creationId xmlns:a16="http://schemas.microsoft.com/office/drawing/2014/main" id="{8B7DB3AD-219D-761F-3572-B1F0F2D292C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87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15">
            <a:extLst>
              <a:ext uri="{FF2B5EF4-FFF2-40B4-BE49-F238E27FC236}">
                <a16:creationId xmlns:a16="http://schemas.microsoft.com/office/drawing/2014/main" id="{1ECF37DF-DA41-0B63-049E-64506803B0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98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16">
            <a:extLst>
              <a:ext uri="{FF2B5EF4-FFF2-40B4-BE49-F238E27FC236}">
                <a16:creationId xmlns:a16="http://schemas.microsoft.com/office/drawing/2014/main" id="{6409CDB9-ABAA-9D46-12E6-ED8EF5B97C4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7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17">
            <a:extLst>
              <a:ext uri="{FF2B5EF4-FFF2-40B4-BE49-F238E27FC236}">
                <a16:creationId xmlns:a16="http://schemas.microsoft.com/office/drawing/2014/main" id="{4CA2985C-BCA2-ABEA-0341-1633F80F3C6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24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18">
            <a:extLst>
              <a:ext uri="{FF2B5EF4-FFF2-40B4-BE49-F238E27FC236}">
                <a16:creationId xmlns:a16="http://schemas.microsoft.com/office/drawing/2014/main" id="{715B2EA5-C135-B8F5-4F9A-B4BD5D6FB5C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25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19">
            <a:extLst>
              <a:ext uri="{FF2B5EF4-FFF2-40B4-BE49-F238E27FC236}">
                <a16:creationId xmlns:a16="http://schemas.microsoft.com/office/drawing/2014/main" id="{B0FDF8DA-C914-62AD-7EF8-983FFBB950A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61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20">
            <a:extLst>
              <a:ext uri="{FF2B5EF4-FFF2-40B4-BE49-F238E27FC236}">
                <a16:creationId xmlns:a16="http://schemas.microsoft.com/office/drawing/2014/main" id="{46683B17-64D0-D5D9-3022-E101D7849A3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48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21">
            <a:extLst>
              <a:ext uri="{FF2B5EF4-FFF2-40B4-BE49-F238E27FC236}">
                <a16:creationId xmlns:a16="http://schemas.microsoft.com/office/drawing/2014/main" id="{FD6946C2-B726-BDD3-EDEC-7F7900C470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8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02">
            <a:extLst>
              <a:ext uri="{FF2B5EF4-FFF2-40B4-BE49-F238E27FC236}">
                <a16:creationId xmlns:a16="http://schemas.microsoft.com/office/drawing/2014/main" id="{04461DBE-340C-CCAF-14E6-8E8E51EB3D4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24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22">
            <a:extLst>
              <a:ext uri="{FF2B5EF4-FFF2-40B4-BE49-F238E27FC236}">
                <a16:creationId xmlns:a16="http://schemas.microsoft.com/office/drawing/2014/main" id="{5407A1A0-5D2B-D1CA-3BD9-3F44DB4F4CF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28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23">
            <a:extLst>
              <a:ext uri="{FF2B5EF4-FFF2-40B4-BE49-F238E27FC236}">
                <a16:creationId xmlns:a16="http://schemas.microsoft.com/office/drawing/2014/main" id="{A4D89B51-DDE5-D759-AE9C-BBB4A9D879A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22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24">
            <a:extLst>
              <a:ext uri="{FF2B5EF4-FFF2-40B4-BE49-F238E27FC236}">
                <a16:creationId xmlns:a16="http://schemas.microsoft.com/office/drawing/2014/main" id="{8DA8CE2B-5970-9C36-5A64-43833B7A80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80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25">
            <a:extLst>
              <a:ext uri="{FF2B5EF4-FFF2-40B4-BE49-F238E27FC236}">
                <a16:creationId xmlns:a16="http://schemas.microsoft.com/office/drawing/2014/main" id="{D6E67914-A4B2-0FD7-F8BE-267441A3468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76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26">
            <a:extLst>
              <a:ext uri="{FF2B5EF4-FFF2-40B4-BE49-F238E27FC236}">
                <a16:creationId xmlns:a16="http://schemas.microsoft.com/office/drawing/2014/main" id="{DD8F5B21-7D0F-CE2F-A716-3B840E1E935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66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27">
            <a:extLst>
              <a:ext uri="{FF2B5EF4-FFF2-40B4-BE49-F238E27FC236}">
                <a16:creationId xmlns:a16="http://schemas.microsoft.com/office/drawing/2014/main" id="{2DE7C502-0519-1FD1-E292-7574F828949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82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28">
            <a:extLst>
              <a:ext uri="{FF2B5EF4-FFF2-40B4-BE49-F238E27FC236}">
                <a16:creationId xmlns:a16="http://schemas.microsoft.com/office/drawing/2014/main" id="{29A64AE0-A8B3-00DA-3A8F-AE440CE565E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01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29">
            <a:extLst>
              <a:ext uri="{FF2B5EF4-FFF2-40B4-BE49-F238E27FC236}">
                <a16:creationId xmlns:a16="http://schemas.microsoft.com/office/drawing/2014/main" id="{E5913096-8998-4F60-0B48-5052D41A028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6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30">
            <a:extLst>
              <a:ext uri="{FF2B5EF4-FFF2-40B4-BE49-F238E27FC236}">
                <a16:creationId xmlns:a16="http://schemas.microsoft.com/office/drawing/2014/main" id="{98D4A9E6-440C-64FA-7123-B3F2BEE7DC8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80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31">
            <a:extLst>
              <a:ext uri="{FF2B5EF4-FFF2-40B4-BE49-F238E27FC236}">
                <a16:creationId xmlns:a16="http://schemas.microsoft.com/office/drawing/2014/main" id="{DB071F6A-28E2-18EB-CACF-D6351670B62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2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03">
            <a:extLst>
              <a:ext uri="{FF2B5EF4-FFF2-40B4-BE49-F238E27FC236}">
                <a16:creationId xmlns:a16="http://schemas.microsoft.com/office/drawing/2014/main" id="{03590230-B728-3829-ABDF-C20E079C296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05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32">
            <a:extLst>
              <a:ext uri="{FF2B5EF4-FFF2-40B4-BE49-F238E27FC236}">
                <a16:creationId xmlns:a16="http://schemas.microsoft.com/office/drawing/2014/main" id="{C84CDBDC-88F1-1ACC-9CE4-065EC8EE0E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10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33">
            <a:extLst>
              <a:ext uri="{FF2B5EF4-FFF2-40B4-BE49-F238E27FC236}">
                <a16:creationId xmlns:a16="http://schemas.microsoft.com/office/drawing/2014/main" id="{A9555543-5074-0F4C-EFD9-3D072D96CE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30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34">
            <a:extLst>
              <a:ext uri="{FF2B5EF4-FFF2-40B4-BE49-F238E27FC236}">
                <a16:creationId xmlns:a16="http://schemas.microsoft.com/office/drawing/2014/main" id="{EE8A709A-59FB-770A-691B-980AFC3649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82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35">
            <a:extLst>
              <a:ext uri="{FF2B5EF4-FFF2-40B4-BE49-F238E27FC236}">
                <a16:creationId xmlns:a16="http://schemas.microsoft.com/office/drawing/2014/main" id="{F16F3A56-B4EF-5FED-B5A6-B8B4F3C3C40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21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36">
            <a:extLst>
              <a:ext uri="{FF2B5EF4-FFF2-40B4-BE49-F238E27FC236}">
                <a16:creationId xmlns:a16="http://schemas.microsoft.com/office/drawing/2014/main" id="{E02EE0F9-AEA4-FE08-629B-EE9B9B9705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60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37">
            <a:extLst>
              <a:ext uri="{FF2B5EF4-FFF2-40B4-BE49-F238E27FC236}">
                <a16:creationId xmlns:a16="http://schemas.microsoft.com/office/drawing/2014/main" id="{38541184-D853-8FE4-3392-2A0676B5AED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8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38">
            <a:extLst>
              <a:ext uri="{FF2B5EF4-FFF2-40B4-BE49-F238E27FC236}">
                <a16:creationId xmlns:a16="http://schemas.microsoft.com/office/drawing/2014/main" id="{19DAC51B-9A63-E1A7-C68A-68256162E9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75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39">
            <a:extLst>
              <a:ext uri="{FF2B5EF4-FFF2-40B4-BE49-F238E27FC236}">
                <a16:creationId xmlns:a16="http://schemas.microsoft.com/office/drawing/2014/main" id="{0CE02189-852F-428D-54C1-4158746161D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34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40">
            <a:extLst>
              <a:ext uri="{FF2B5EF4-FFF2-40B4-BE49-F238E27FC236}">
                <a16:creationId xmlns:a16="http://schemas.microsoft.com/office/drawing/2014/main" id="{D93EDDE1-975E-188C-457B-38C3113C422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41">
            <a:extLst>
              <a:ext uri="{FF2B5EF4-FFF2-40B4-BE49-F238E27FC236}">
                <a16:creationId xmlns:a16="http://schemas.microsoft.com/office/drawing/2014/main" id="{7E4F31E1-F879-2624-C753-587FF0BD187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5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04">
            <a:extLst>
              <a:ext uri="{FF2B5EF4-FFF2-40B4-BE49-F238E27FC236}">
                <a16:creationId xmlns:a16="http://schemas.microsoft.com/office/drawing/2014/main" id="{993DCBE1-1838-5E2D-25EA-CFB7A4D71F1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35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42">
            <a:extLst>
              <a:ext uri="{FF2B5EF4-FFF2-40B4-BE49-F238E27FC236}">
                <a16:creationId xmlns:a16="http://schemas.microsoft.com/office/drawing/2014/main" id="{F604DCC9-2B47-73BC-772C-BEACBFF3D94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40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43">
            <a:extLst>
              <a:ext uri="{FF2B5EF4-FFF2-40B4-BE49-F238E27FC236}">
                <a16:creationId xmlns:a16="http://schemas.microsoft.com/office/drawing/2014/main" id="{5D0C3E37-4A70-B715-05D3-0A137F655CD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639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44">
            <a:extLst>
              <a:ext uri="{FF2B5EF4-FFF2-40B4-BE49-F238E27FC236}">
                <a16:creationId xmlns:a16="http://schemas.microsoft.com/office/drawing/2014/main" id="{30E38F99-3208-A6CB-9353-2591A55067D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13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45">
            <a:extLst>
              <a:ext uri="{FF2B5EF4-FFF2-40B4-BE49-F238E27FC236}">
                <a16:creationId xmlns:a16="http://schemas.microsoft.com/office/drawing/2014/main" id="{BFFA28A0-AA0B-8322-457D-F50400682D9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70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46">
            <a:extLst>
              <a:ext uri="{FF2B5EF4-FFF2-40B4-BE49-F238E27FC236}">
                <a16:creationId xmlns:a16="http://schemas.microsoft.com/office/drawing/2014/main" id="{62FBF30F-CEA1-32E6-2A90-627FA447E1E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303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47">
            <a:extLst>
              <a:ext uri="{FF2B5EF4-FFF2-40B4-BE49-F238E27FC236}">
                <a16:creationId xmlns:a16="http://schemas.microsoft.com/office/drawing/2014/main" id="{39E11933-9DA8-151C-F79C-B3D5483113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125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48">
            <a:extLst>
              <a:ext uri="{FF2B5EF4-FFF2-40B4-BE49-F238E27FC236}">
                <a16:creationId xmlns:a16="http://schemas.microsoft.com/office/drawing/2014/main" id="{D1D2E627-A8EF-9BF3-DD67-D53042DAC10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103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49">
            <a:extLst>
              <a:ext uri="{FF2B5EF4-FFF2-40B4-BE49-F238E27FC236}">
                <a16:creationId xmlns:a16="http://schemas.microsoft.com/office/drawing/2014/main" id="{43DED12F-DBDE-B6B5-8D79-5B6425DE0E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08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50">
            <a:extLst>
              <a:ext uri="{FF2B5EF4-FFF2-40B4-BE49-F238E27FC236}">
                <a16:creationId xmlns:a16="http://schemas.microsoft.com/office/drawing/2014/main" id="{6C9C8FAC-16AB-07F9-3075-53687C015DF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006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51">
            <a:extLst>
              <a:ext uri="{FF2B5EF4-FFF2-40B4-BE49-F238E27FC236}">
                <a16:creationId xmlns:a16="http://schemas.microsoft.com/office/drawing/2014/main" id="{590CF4B4-172E-E84B-125F-8D8F6CA8731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6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05">
            <a:extLst>
              <a:ext uri="{FF2B5EF4-FFF2-40B4-BE49-F238E27FC236}">
                <a16:creationId xmlns:a16="http://schemas.microsoft.com/office/drawing/2014/main" id="{48A8D8DE-FA91-FC4A-9343-5F139086A0C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18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52">
            <a:extLst>
              <a:ext uri="{FF2B5EF4-FFF2-40B4-BE49-F238E27FC236}">
                <a16:creationId xmlns:a16="http://schemas.microsoft.com/office/drawing/2014/main" id="{A25CA95B-3A2A-16B8-8661-3FC4A3461FA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07">
            <a:extLst>
              <a:ext uri="{FF2B5EF4-FFF2-40B4-BE49-F238E27FC236}">
                <a16:creationId xmlns:a16="http://schemas.microsoft.com/office/drawing/2014/main" id="{31D9BFC1-E4AD-8A5F-FDA1-E12CA587F07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0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08">
            <a:extLst>
              <a:ext uri="{FF2B5EF4-FFF2-40B4-BE49-F238E27FC236}">
                <a16:creationId xmlns:a16="http://schemas.microsoft.com/office/drawing/2014/main" id="{F4139D69-08F6-896E-4670-F94B720027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6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09">
            <a:extLst>
              <a:ext uri="{FF2B5EF4-FFF2-40B4-BE49-F238E27FC236}">
                <a16:creationId xmlns:a16="http://schemas.microsoft.com/office/drawing/2014/main" id="{AF9D3210-D9E2-BA08-4578-84FB943B6FE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4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lide_010">
            <a:extLst>
              <a:ext uri="{FF2B5EF4-FFF2-40B4-BE49-F238E27FC236}">
                <a16:creationId xmlns:a16="http://schemas.microsoft.com/office/drawing/2014/main" id="{ADCC0B3E-78CE-C7EE-A5B6-DA82A586CD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10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11011 P</dc:creator>
  <cp:lastModifiedBy>11011 P</cp:lastModifiedBy>
  <cp:revision>1</cp:revision>
  <dcterms:created xsi:type="dcterms:W3CDTF">2024-10-03T06:01:40Z</dcterms:created>
  <dcterms:modified xsi:type="dcterms:W3CDTF">2024-10-03T06:01:46Z</dcterms:modified>
</cp:coreProperties>
</file>