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7D7E-9EDC-53C2-9B28-7ABAAD0E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2A367-ECA0-0CC0-AF49-F765C14A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2206-4F20-22EF-97BA-7184D7C7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BC291-4C02-72FD-4A4A-4DE76B95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0A5E3-3F86-54C3-9A42-EF7155B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3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5268-9959-F34B-42DD-A4FD5736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47C66-97EE-DFCE-11A9-5B342E633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AB824-EAC0-E190-8E83-F836945F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54F4-87A2-C4F4-983D-7F923D08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25000-FC29-036F-93C9-A775A6C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16EB4-95A1-6022-62B9-5E5FA692F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B8972-5F67-B18A-9C84-AFB4B4A3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708A-E29C-FF91-CA2B-D42ADD51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ACE7D-E32E-9B71-2C23-A08556F7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60E5-07D3-03A0-3B97-D45D503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0A5D-2234-B28C-5C6A-DDFD14FE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8FCCD-B104-71C8-75CF-D3CB35AC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0E3C3-93F2-A320-1EFC-41B5EC54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334E0-B29E-8CC6-EB86-D44439BC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19B39-4782-CEE7-6FFA-ED9CAD22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6E73B-E9BB-89DA-278A-6ABCBAB1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EADC8-2471-5106-1BD9-E5EA328B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3F604-8C6B-A0CA-1542-3FEC862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EF35E-4ADF-88B0-9A94-8FDEDB34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8FB49-14CD-F332-3A28-927018EA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7D15-4665-3D0E-60A5-5656DF84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381AE-E922-040C-0E03-991C7ADB2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8D5FA-C255-9A08-E57B-1319DC74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08FD6-EB74-A0D3-1BCB-A9C2A7A4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52313-E925-A6A1-E771-E6164B92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ACDB6-8B86-BA20-50C2-5C627CC7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8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D43D-1530-63DB-C659-74EB763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98BCE-E954-8313-1A41-02A9F4D1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63389-8102-8C10-D278-56140016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427A9-4640-20D9-6471-E9C68B2EA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79C6B9-A377-0D4E-3905-155A133B4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357593-21D0-9B27-8BBC-92AC54CE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85BC46-7CA4-D26B-984C-FBDBB18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6B452B-5BFD-2E42-9057-C077DF4F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BD6E-30A5-CB41-3DDE-A3B413F2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AE0DE-28F0-73C0-A46A-7FF3FB6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5C9552-C785-631C-368F-251CF307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8268B-3C87-2C83-F2FA-8A68F759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96F11-B6D9-7609-EFE2-21459353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355D46-8ABB-C13D-B2C6-08E12CA0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E5D15-37A9-3B94-E91F-F4F825AD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FBEFB-6B90-D509-72A0-457486ED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A69DE-6088-C05F-C36F-C0929B7E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BD9FF-7382-22C0-80A0-BAC57A93A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7A8F2-5B17-2383-CE80-899C0AB3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CD0F8-8260-C262-BA02-9C3190FB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0C8CD-54F0-6EA9-402A-4EE884E9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E84C-CB0B-67C7-FC33-862C9EE6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413BB-3D94-6E7F-DB4A-B3D301BC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72361-5E03-54FC-426E-08A8B696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7E05E-C9A0-397B-5ECB-1DA45788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BAACC-7E65-DE80-B665-BA1B399C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5C972-F023-8DF4-77CB-7D808ACE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AB9E4B-FBDE-5A97-D647-F8AAB3EE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6D60A-31BC-356E-CC47-54833A90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C7BA9-EA2D-58AA-2A22-5B6E6A0D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EDAF-53E8-430B-B3D4-6573A19E12CF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DACF6-6F6A-FF1B-17F4-9F9F2D1F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30FA5-4ED5-7471-8D9D-AE304284D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6B6F-9528-4172-823E-D279AB7B8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29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1">
            <a:extLst>
              <a:ext uri="{FF2B5EF4-FFF2-40B4-BE49-F238E27FC236}">
                <a16:creationId xmlns:a16="http://schemas.microsoft.com/office/drawing/2014/main" id="{E58E03E0-4A31-B52E-8A10-D5ADC6983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0">
            <a:extLst>
              <a:ext uri="{FF2B5EF4-FFF2-40B4-BE49-F238E27FC236}">
                <a16:creationId xmlns:a16="http://schemas.microsoft.com/office/drawing/2014/main" id="{CBE38F41-AE60-16BB-7EE6-C2EE6E585E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1">
            <a:extLst>
              <a:ext uri="{FF2B5EF4-FFF2-40B4-BE49-F238E27FC236}">
                <a16:creationId xmlns:a16="http://schemas.microsoft.com/office/drawing/2014/main" id="{67F25A1E-15C0-5A6A-6383-1718305150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2">
            <a:extLst>
              <a:ext uri="{FF2B5EF4-FFF2-40B4-BE49-F238E27FC236}">
                <a16:creationId xmlns:a16="http://schemas.microsoft.com/office/drawing/2014/main" id="{9EA02A5E-BA84-EE52-95F1-D02FF8D449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3">
            <a:extLst>
              <a:ext uri="{FF2B5EF4-FFF2-40B4-BE49-F238E27FC236}">
                <a16:creationId xmlns:a16="http://schemas.microsoft.com/office/drawing/2014/main" id="{35E1C6AC-6F0E-0325-5692-3B69C37AD3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5">
            <a:extLst>
              <a:ext uri="{FF2B5EF4-FFF2-40B4-BE49-F238E27FC236}">
                <a16:creationId xmlns:a16="http://schemas.microsoft.com/office/drawing/2014/main" id="{EA2FC633-8F61-2D63-B8A7-0287DDC69A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7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7">
            <a:extLst>
              <a:ext uri="{FF2B5EF4-FFF2-40B4-BE49-F238E27FC236}">
                <a16:creationId xmlns:a16="http://schemas.microsoft.com/office/drawing/2014/main" id="{05005BD9-97C9-2ADE-DA19-2C6C4BDE97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8">
            <a:extLst>
              <a:ext uri="{FF2B5EF4-FFF2-40B4-BE49-F238E27FC236}">
                <a16:creationId xmlns:a16="http://schemas.microsoft.com/office/drawing/2014/main" id="{496836B8-DDFC-D375-7DD9-C2A56A4BEF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9">
            <a:extLst>
              <a:ext uri="{FF2B5EF4-FFF2-40B4-BE49-F238E27FC236}">
                <a16:creationId xmlns:a16="http://schemas.microsoft.com/office/drawing/2014/main" id="{0F6791C6-CEB4-9C7B-D327-6156D14DE4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0">
            <a:extLst>
              <a:ext uri="{FF2B5EF4-FFF2-40B4-BE49-F238E27FC236}">
                <a16:creationId xmlns:a16="http://schemas.microsoft.com/office/drawing/2014/main" id="{563E0851-13D3-9EF2-B048-66CDAFDFF0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1">
            <a:extLst>
              <a:ext uri="{FF2B5EF4-FFF2-40B4-BE49-F238E27FC236}">
                <a16:creationId xmlns:a16="http://schemas.microsoft.com/office/drawing/2014/main" id="{5B14987B-D1AD-F3F6-1A1B-AFCBB5FA78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2">
            <a:extLst>
              <a:ext uri="{FF2B5EF4-FFF2-40B4-BE49-F238E27FC236}">
                <a16:creationId xmlns:a16="http://schemas.microsoft.com/office/drawing/2014/main" id="{D0A8DCAC-7CF0-A4D3-250B-6DEC37CC78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2">
            <a:extLst>
              <a:ext uri="{FF2B5EF4-FFF2-40B4-BE49-F238E27FC236}">
                <a16:creationId xmlns:a16="http://schemas.microsoft.com/office/drawing/2014/main" id="{C4905EA9-ACEC-6E7F-AE1D-C55FAFB81C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2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3">
            <a:extLst>
              <a:ext uri="{FF2B5EF4-FFF2-40B4-BE49-F238E27FC236}">
                <a16:creationId xmlns:a16="http://schemas.microsoft.com/office/drawing/2014/main" id="{6A5788BC-1BBD-6048-69BD-D8713CB4D9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6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4">
            <a:extLst>
              <a:ext uri="{FF2B5EF4-FFF2-40B4-BE49-F238E27FC236}">
                <a16:creationId xmlns:a16="http://schemas.microsoft.com/office/drawing/2014/main" id="{D75C40AB-7D7A-ED50-9105-7C63C4378C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5">
            <a:extLst>
              <a:ext uri="{FF2B5EF4-FFF2-40B4-BE49-F238E27FC236}">
                <a16:creationId xmlns:a16="http://schemas.microsoft.com/office/drawing/2014/main" id="{B20C6C9A-1F6F-30EA-1968-5703BA71AE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0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6">
            <a:extLst>
              <a:ext uri="{FF2B5EF4-FFF2-40B4-BE49-F238E27FC236}">
                <a16:creationId xmlns:a16="http://schemas.microsoft.com/office/drawing/2014/main" id="{642370FE-3773-A511-2438-F55F5237DC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7">
            <a:extLst>
              <a:ext uri="{FF2B5EF4-FFF2-40B4-BE49-F238E27FC236}">
                <a16:creationId xmlns:a16="http://schemas.microsoft.com/office/drawing/2014/main" id="{5FCB12A6-299E-7FBE-CBD4-4908ADBD14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9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8">
            <a:extLst>
              <a:ext uri="{FF2B5EF4-FFF2-40B4-BE49-F238E27FC236}">
                <a16:creationId xmlns:a16="http://schemas.microsoft.com/office/drawing/2014/main" id="{F173508C-C7CE-6390-3EA6-249B5A0752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9">
            <a:extLst>
              <a:ext uri="{FF2B5EF4-FFF2-40B4-BE49-F238E27FC236}">
                <a16:creationId xmlns:a16="http://schemas.microsoft.com/office/drawing/2014/main" id="{EEAAC334-6BD4-CF4C-E5C5-2357FE1E64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0">
            <a:extLst>
              <a:ext uri="{FF2B5EF4-FFF2-40B4-BE49-F238E27FC236}">
                <a16:creationId xmlns:a16="http://schemas.microsoft.com/office/drawing/2014/main" id="{8D7FBA9B-D0BE-8081-42C9-22EFA910E6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6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1">
            <a:extLst>
              <a:ext uri="{FF2B5EF4-FFF2-40B4-BE49-F238E27FC236}">
                <a16:creationId xmlns:a16="http://schemas.microsoft.com/office/drawing/2014/main" id="{DA0C1BAF-A217-EC47-484D-F9DE96A792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3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3">
            <a:extLst>
              <a:ext uri="{FF2B5EF4-FFF2-40B4-BE49-F238E27FC236}">
                <a16:creationId xmlns:a16="http://schemas.microsoft.com/office/drawing/2014/main" id="{1DDA0A5C-9759-05D6-4EE5-65575B2C16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9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2">
            <a:extLst>
              <a:ext uri="{FF2B5EF4-FFF2-40B4-BE49-F238E27FC236}">
                <a16:creationId xmlns:a16="http://schemas.microsoft.com/office/drawing/2014/main" id="{A22989D3-C7E8-071C-94DC-6C811B260A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8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4">
            <a:extLst>
              <a:ext uri="{FF2B5EF4-FFF2-40B4-BE49-F238E27FC236}">
                <a16:creationId xmlns:a16="http://schemas.microsoft.com/office/drawing/2014/main" id="{69972FC7-9620-46A5-5849-CFF86B1461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8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5">
            <a:extLst>
              <a:ext uri="{FF2B5EF4-FFF2-40B4-BE49-F238E27FC236}">
                <a16:creationId xmlns:a16="http://schemas.microsoft.com/office/drawing/2014/main" id="{6089B83A-5150-9CBF-631E-15B283C878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3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6">
            <a:extLst>
              <a:ext uri="{FF2B5EF4-FFF2-40B4-BE49-F238E27FC236}">
                <a16:creationId xmlns:a16="http://schemas.microsoft.com/office/drawing/2014/main" id="{AF52CF3B-04E8-0A98-FEB1-075AD1E683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49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7">
            <a:extLst>
              <a:ext uri="{FF2B5EF4-FFF2-40B4-BE49-F238E27FC236}">
                <a16:creationId xmlns:a16="http://schemas.microsoft.com/office/drawing/2014/main" id="{93AA0EF0-8813-0E8E-0194-DC48F79BB7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8">
            <a:extLst>
              <a:ext uri="{FF2B5EF4-FFF2-40B4-BE49-F238E27FC236}">
                <a16:creationId xmlns:a16="http://schemas.microsoft.com/office/drawing/2014/main" id="{B6DFF9F1-BA14-BFB6-E139-379C07874A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72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9">
            <a:extLst>
              <a:ext uri="{FF2B5EF4-FFF2-40B4-BE49-F238E27FC236}">
                <a16:creationId xmlns:a16="http://schemas.microsoft.com/office/drawing/2014/main" id="{2C4B8BFD-3E52-54E2-61F0-5B5B0E690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0">
            <a:extLst>
              <a:ext uri="{FF2B5EF4-FFF2-40B4-BE49-F238E27FC236}">
                <a16:creationId xmlns:a16="http://schemas.microsoft.com/office/drawing/2014/main" id="{4A321958-55F5-A692-1AC5-089F246EF0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5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1">
            <a:extLst>
              <a:ext uri="{FF2B5EF4-FFF2-40B4-BE49-F238E27FC236}">
                <a16:creationId xmlns:a16="http://schemas.microsoft.com/office/drawing/2014/main" id="{A7965878-D0D0-DE39-5ACD-1921B44BEF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42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2">
            <a:extLst>
              <a:ext uri="{FF2B5EF4-FFF2-40B4-BE49-F238E27FC236}">
                <a16:creationId xmlns:a16="http://schemas.microsoft.com/office/drawing/2014/main" id="{DB949A92-6E19-6A0E-CF12-8D94A4C517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4">
            <a:extLst>
              <a:ext uri="{FF2B5EF4-FFF2-40B4-BE49-F238E27FC236}">
                <a16:creationId xmlns:a16="http://schemas.microsoft.com/office/drawing/2014/main" id="{B8E4C330-3716-BA2E-4700-95E24632D4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31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3">
            <a:extLst>
              <a:ext uri="{FF2B5EF4-FFF2-40B4-BE49-F238E27FC236}">
                <a16:creationId xmlns:a16="http://schemas.microsoft.com/office/drawing/2014/main" id="{395D5CCC-0FC4-6044-4D62-86E848A818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4">
            <a:extLst>
              <a:ext uri="{FF2B5EF4-FFF2-40B4-BE49-F238E27FC236}">
                <a16:creationId xmlns:a16="http://schemas.microsoft.com/office/drawing/2014/main" id="{84045E4F-35AF-A3CD-D427-ED8C441C6A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3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5">
            <a:extLst>
              <a:ext uri="{FF2B5EF4-FFF2-40B4-BE49-F238E27FC236}">
                <a16:creationId xmlns:a16="http://schemas.microsoft.com/office/drawing/2014/main" id="{0449EE0B-B334-9967-8B40-A9F367C489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3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6">
            <a:extLst>
              <a:ext uri="{FF2B5EF4-FFF2-40B4-BE49-F238E27FC236}">
                <a16:creationId xmlns:a16="http://schemas.microsoft.com/office/drawing/2014/main" id="{0095FEFD-17F4-2605-DBD1-BF8653AC56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7">
            <a:extLst>
              <a:ext uri="{FF2B5EF4-FFF2-40B4-BE49-F238E27FC236}">
                <a16:creationId xmlns:a16="http://schemas.microsoft.com/office/drawing/2014/main" id="{F5D1149E-45E0-F251-D904-0EDC1E175F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5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8">
            <a:extLst>
              <a:ext uri="{FF2B5EF4-FFF2-40B4-BE49-F238E27FC236}">
                <a16:creationId xmlns:a16="http://schemas.microsoft.com/office/drawing/2014/main" id="{CEBC9C32-5719-127E-46ED-820189C557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53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9">
            <a:extLst>
              <a:ext uri="{FF2B5EF4-FFF2-40B4-BE49-F238E27FC236}">
                <a16:creationId xmlns:a16="http://schemas.microsoft.com/office/drawing/2014/main" id="{57B27D03-013A-6209-902F-3BFC022AB9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3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0">
            <a:extLst>
              <a:ext uri="{FF2B5EF4-FFF2-40B4-BE49-F238E27FC236}">
                <a16:creationId xmlns:a16="http://schemas.microsoft.com/office/drawing/2014/main" id="{0400D77D-AFFA-29B7-DBF0-07E0DD708D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5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1">
            <a:extLst>
              <a:ext uri="{FF2B5EF4-FFF2-40B4-BE49-F238E27FC236}">
                <a16:creationId xmlns:a16="http://schemas.microsoft.com/office/drawing/2014/main" id="{B9C23271-793E-E13C-8012-6E5C397E07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8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2">
            <a:extLst>
              <a:ext uri="{FF2B5EF4-FFF2-40B4-BE49-F238E27FC236}">
                <a16:creationId xmlns:a16="http://schemas.microsoft.com/office/drawing/2014/main" id="{AE174C13-E3C7-AF38-EE1F-072A260496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5">
            <a:extLst>
              <a:ext uri="{FF2B5EF4-FFF2-40B4-BE49-F238E27FC236}">
                <a16:creationId xmlns:a16="http://schemas.microsoft.com/office/drawing/2014/main" id="{14156EA0-D799-4C42-FCC4-CF59333313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1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3">
            <a:extLst>
              <a:ext uri="{FF2B5EF4-FFF2-40B4-BE49-F238E27FC236}">
                <a16:creationId xmlns:a16="http://schemas.microsoft.com/office/drawing/2014/main" id="{ACE985D4-87E4-3FAD-D1FA-F125E60570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4">
            <a:extLst>
              <a:ext uri="{FF2B5EF4-FFF2-40B4-BE49-F238E27FC236}">
                <a16:creationId xmlns:a16="http://schemas.microsoft.com/office/drawing/2014/main" id="{0A728E65-AB94-3E50-84B5-0879FFC517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4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5">
            <a:extLst>
              <a:ext uri="{FF2B5EF4-FFF2-40B4-BE49-F238E27FC236}">
                <a16:creationId xmlns:a16="http://schemas.microsoft.com/office/drawing/2014/main" id="{44616AC4-E6C4-7B2E-1BE8-712B325C40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60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6">
            <a:extLst>
              <a:ext uri="{FF2B5EF4-FFF2-40B4-BE49-F238E27FC236}">
                <a16:creationId xmlns:a16="http://schemas.microsoft.com/office/drawing/2014/main" id="{D8552F3E-08C6-59D2-EC5B-B137FF3F73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6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7">
            <a:extLst>
              <a:ext uri="{FF2B5EF4-FFF2-40B4-BE49-F238E27FC236}">
                <a16:creationId xmlns:a16="http://schemas.microsoft.com/office/drawing/2014/main" id="{58E75AC3-5C9B-3CE6-1580-0B3E93FD2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7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8">
            <a:extLst>
              <a:ext uri="{FF2B5EF4-FFF2-40B4-BE49-F238E27FC236}">
                <a16:creationId xmlns:a16="http://schemas.microsoft.com/office/drawing/2014/main" id="{39C7709D-4FC8-79D0-5E6D-1B7C0C0B28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5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9">
            <a:extLst>
              <a:ext uri="{FF2B5EF4-FFF2-40B4-BE49-F238E27FC236}">
                <a16:creationId xmlns:a16="http://schemas.microsoft.com/office/drawing/2014/main" id="{4C43902D-14D9-044F-F5D4-0CB02AB904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12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0">
            <a:extLst>
              <a:ext uri="{FF2B5EF4-FFF2-40B4-BE49-F238E27FC236}">
                <a16:creationId xmlns:a16="http://schemas.microsoft.com/office/drawing/2014/main" id="{D31E80E2-C4DA-ADAF-04BC-1978D4D953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1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1">
            <a:extLst>
              <a:ext uri="{FF2B5EF4-FFF2-40B4-BE49-F238E27FC236}">
                <a16:creationId xmlns:a16="http://schemas.microsoft.com/office/drawing/2014/main" id="{9A494003-64FC-5FFC-9AF3-EFFA296EA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2">
            <a:extLst>
              <a:ext uri="{FF2B5EF4-FFF2-40B4-BE49-F238E27FC236}">
                <a16:creationId xmlns:a16="http://schemas.microsoft.com/office/drawing/2014/main" id="{52353B33-8E8F-A41C-8773-4E31E458AE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5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6">
            <a:extLst>
              <a:ext uri="{FF2B5EF4-FFF2-40B4-BE49-F238E27FC236}">
                <a16:creationId xmlns:a16="http://schemas.microsoft.com/office/drawing/2014/main" id="{19205E44-3C2B-C291-9958-07396B4BF2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9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3">
            <a:extLst>
              <a:ext uri="{FF2B5EF4-FFF2-40B4-BE49-F238E27FC236}">
                <a16:creationId xmlns:a16="http://schemas.microsoft.com/office/drawing/2014/main" id="{72867671-B8E7-AD22-CF57-E6C23215F2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6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4">
            <a:extLst>
              <a:ext uri="{FF2B5EF4-FFF2-40B4-BE49-F238E27FC236}">
                <a16:creationId xmlns:a16="http://schemas.microsoft.com/office/drawing/2014/main" id="{5C3DE7B7-4100-84A7-5FF4-39E68657D6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7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5">
            <a:extLst>
              <a:ext uri="{FF2B5EF4-FFF2-40B4-BE49-F238E27FC236}">
                <a16:creationId xmlns:a16="http://schemas.microsoft.com/office/drawing/2014/main" id="{FB93F6AE-403C-3773-AC3E-E35E64098E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3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6">
            <a:extLst>
              <a:ext uri="{FF2B5EF4-FFF2-40B4-BE49-F238E27FC236}">
                <a16:creationId xmlns:a16="http://schemas.microsoft.com/office/drawing/2014/main" id="{0C940587-C60C-6116-BDD1-BA00E9FB87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585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7">
            <a:extLst>
              <a:ext uri="{FF2B5EF4-FFF2-40B4-BE49-F238E27FC236}">
                <a16:creationId xmlns:a16="http://schemas.microsoft.com/office/drawing/2014/main" id="{79C9BD6E-1ABC-F489-9AE9-BEC3332042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0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8">
            <a:extLst>
              <a:ext uri="{FF2B5EF4-FFF2-40B4-BE49-F238E27FC236}">
                <a16:creationId xmlns:a16="http://schemas.microsoft.com/office/drawing/2014/main" id="{A0F458D9-9CDD-5486-7DCD-0D6F95B435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84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69">
            <a:extLst>
              <a:ext uri="{FF2B5EF4-FFF2-40B4-BE49-F238E27FC236}">
                <a16:creationId xmlns:a16="http://schemas.microsoft.com/office/drawing/2014/main" id="{741C20D8-378F-B851-00D0-DC094B0604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7">
            <a:extLst>
              <a:ext uri="{FF2B5EF4-FFF2-40B4-BE49-F238E27FC236}">
                <a16:creationId xmlns:a16="http://schemas.microsoft.com/office/drawing/2014/main" id="{7713C315-B5CC-5A79-ED5D-4BAB84747D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8">
            <a:extLst>
              <a:ext uri="{FF2B5EF4-FFF2-40B4-BE49-F238E27FC236}">
                <a16:creationId xmlns:a16="http://schemas.microsoft.com/office/drawing/2014/main" id="{367218D4-F120-1667-FA1B-C7B1566EFA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9">
            <a:extLst>
              <a:ext uri="{FF2B5EF4-FFF2-40B4-BE49-F238E27FC236}">
                <a16:creationId xmlns:a16="http://schemas.microsoft.com/office/drawing/2014/main" id="{F0B46802-C62C-B1B7-94E3-D4F708D5F1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9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11011 P</dc:creator>
  <cp:lastModifiedBy>11011 P</cp:lastModifiedBy>
  <cp:revision>1</cp:revision>
  <dcterms:created xsi:type="dcterms:W3CDTF">2024-10-03T05:59:57Z</dcterms:created>
  <dcterms:modified xsi:type="dcterms:W3CDTF">2024-10-03T06:00:26Z</dcterms:modified>
</cp:coreProperties>
</file>