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6450-8B55-A2D7-7119-469CF468D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D00455-CCBB-6B96-67FD-1CE24F4E0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7F676-7A9D-D8E7-2791-B63634C9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2F14-3A11-0933-6032-FA89C708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490F0-3E07-C7B3-8115-84CF2A27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D29B-595D-0931-7880-B6929F9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28995-7ABC-7567-64FC-06BA7B031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8A075-C528-DF38-34DA-DCDAB34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E413D-B2AF-2C2D-3734-BACFEF63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2EC4F-D8CC-4E1E-1D2E-6761C34C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4F98DF-1817-8A11-17BA-FF290ADE1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36C61-ABF5-413E-45F4-6C3D68B76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09642-4296-4FAB-F273-E092D94D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49EC0-E7AA-0E65-0A55-1249906F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2A3A9-15DA-A42B-5F44-398E03C3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380-24BA-93D2-2394-69C0A14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4F95F-C1C0-3361-3501-5484885C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CA738-5436-3683-97FB-D257DD5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9707A-C1EE-499E-8CF2-798E0242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68069-510C-4655-184F-5867B39B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1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305B3-37B6-301A-1340-9695E264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23F3E-183E-59DB-6440-BA272348B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12E15-4478-D6AA-C906-1F488A09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40E66-1AE2-8CE0-E004-F880DB82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54B5B-0178-F681-F962-15AAD0AB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169FB-6E84-0D4D-8786-7C641869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A000B-3E6A-53DB-6CB4-B681622EC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3DFF4-8478-1537-124E-13944F12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95B55-145F-AE7B-E0AD-F2B1A9E8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9ED1A-EA0B-59BA-A79B-0BA72A27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3A185-A3B0-4B78-3BC8-0A0DF6A5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6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CDD69-C14C-E42D-BDAB-4872831C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E1664-54A1-EDF0-0586-360FFC5D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9E809-24DF-D8B1-DD1C-E2A1FF04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7C7EAE-FF2B-10C0-A8B1-21E64E13A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A4CD71-304D-430F-AE52-CC198E325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3F4766-4F4A-1F73-E7A0-4EFEE707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1E8D1-C3FF-C911-A8FF-36183981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45738A-A0FA-1240-BA71-CD5E0C81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3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DF1F-8776-C2A3-E26A-751EF3BF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ED095-50BF-DD99-7E5B-C18DF77C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77598-FCF6-E25A-4CF2-EB89E4F5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373FD-B511-53D1-7D6E-D3AC06FC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1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6BA58-7DF0-25A8-2A41-8A06B296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9ED9A1-4724-CFEB-0786-10A8ECFE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47A69-99B3-0321-A20D-11877A3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50D63-CE28-CF8B-AF0A-C71313C5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0871A-9B0A-9C66-B01A-3349DC28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44126-887F-7AF7-0BAA-22B38E13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0CE92-E7DD-9ACD-2D50-5595E5F2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8EFAF-16AF-A4AE-BF26-1F87BA69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2F793-C941-B873-7567-2B0E8AAD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1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0B45E-494D-FE64-8A16-0AF20683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B4BFD4-E2FF-04BD-1EA7-7D9C25DC5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3B793-BA29-7016-5D96-3A729251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C8C9B-B6A2-6919-F502-39122DAB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18D9B-1372-7CD4-C54D-99A40AF2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F349C-EBF1-A45A-D90E-833A48A1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178643-A0B9-8C20-127E-C896255D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8A927-94FB-8A98-A472-7D3C0970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7DAA0-85D0-9689-EA0F-234CF0F69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623B-EB07-4C8F-8212-2AF59EF4F26C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8E166-884B-D18A-46DB-778BE5DB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3B0E-DC66-7F0F-40E2-1350BB5A7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EB31-8B56-4E19-BD84-81BBBF72B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48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1">
            <a:extLst>
              <a:ext uri="{FF2B5EF4-FFF2-40B4-BE49-F238E27FC236}">
                <a16:creationId xmlns:a16="http://schemas.microsoft.com/office/drawing/2014/main" id="{F60CC11F-4B2A-4212-00C4-96B43028B9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1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0">
            <a:extLst>
              <a:ext uri="{FF2B5EF4-FFF2-40B4-BE49-F238E27FC236}">
                <a16:creationId xmlns:a16="http://schemas.microsoft.com/office/drawing/2014/main" id="{D796DB4B-222A-4D70-3E21-1BFFC05E03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1">
            <a:extLst>
              <a:ext uri="{FF2B5EF4-FFF2-40B4-BE49-F238E27FC236}">
                <a16:creationId xmlns:a16="http://schemas.microsoft.com/office/drawing/2014/main" id="{6D43462E-BC99-2374-2D2A-E2900ECE67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2">
            <a:extLst>
              <a:ext uri="{FF2B5EF4-FFF2-40B4-BE49-F238E27FC236}">
                <a16:creationId xmlns:a16="http://schemas.microsoft.com/office/drawing/2014/main" id="{4585AA1B-0E8C-0256-636B-E2F54E41A2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3">
            <a:extLst>
              <a:ext uri="{FF2B5EF4-FFF2-40B4-BE49-F238E27FC236}">
                <a16:creationId xmlns:a16="http://schemas.microsoft.com/office/drawing/2014/main" id="{DEABAED9-7908-CB32-4B2B-6F842FF918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4">
            <a:extLst>
              <a:ext uri="{FF2B5EF4-FFF2-40B4-BE49-F238E27FC236}">
                <a16:creationId xmlns:a16="http://schemas.microsoft.com/office/drawing/2014/main" id="{23333E07-EBBB-ADEC-8A7C-475F51651E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5">
            <a:extLst>
              <a:ext uri="{FF2B5EF4-FFF2-40B4-BE49-F238E27FC236}">
                <a16:creationId xmlns:a16="http://schemas.microsoft.com/office/drawing/2014/main" id="{F3E1E427-0567-DE2A-BAF4-07E41638C1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6">
            <a:extLst>
              <a:ext uri="{FF2B5EF4-FFF2-40B4-BE49-F238E27FC236}">
                <a16:creationId xmlns:a16="http://schemas.microsoft.com/office/drawing/2014/main" id="{96DA00AB-E2D9-56C0-E846-88A7C10710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7">
            <a:extLst>
              <a:ext uri="{FF2B5EF4-FFF2-40B4-BE49-F238E27FC236}">
                <a16:creationId xmlns:a16="http://schemas.microsoft.com/office/drawing/2014/main" id="{24F26D6E-215A-6704-B3FE-50B1C75626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8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8">
            <a:extLst>
              <a:ext uri="{FF2B5EF4-FFF2-40B4-BE49-F238E27FC236}">
                <a16:creationId xmlns:a16="http://schemas.microsoft.com/office/drawing/2014/main" id="{135AEAD8-CFB9-D087-40C0-B87130ED6C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9">
            <a:extLst>
              <a:ext uri="{FF2B5EF4-FFF2-40B4-BE49-F238E27FC236}">
                <a16:creationId xmlns:a16="http://schemas.microsoft.com/office/drawing/2014/main" id="{E03E2844-5EFB-F74C-4DE0-9583D850BA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8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2">
            <a:extLst>
              <a:ext uri="{FF2B5EF4-FFF2-40B4-BE49-F238E27FC236}">
                <a16:creationId xmlns:a16="http://schemas.microsoft.com/office/drawing/2014/main" id="{E5863D46-A092-2931-FE7D-803E763FFC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7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0">
            <a:extLst>
              <a:ext uri="{FF2B5EF4-FFF2-40B4-BE49-F238E27FC236}">
                <a16:creationId xmlns:a16="http://schemas.microsoft.com/office/drawing/2014/main" id="{3CE62254-E19A-920A-EE7A-CADB34FF29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1">
            <a:extLst>
              <a:ext uri="{FF2B5EF4-FFF2-40B4-BE49-F238E27FC236}">
                <a16:creationId xmlns:a16="http://schemas.microsoft.com/office/drawing/2014/main" id="{50F07150-1B47-2EC3-74F5-E3514DA213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2">
            <a:extLst>
              <a:ext uri="{FF2B5EF4-FFF2-40B4-BE49-F238E27FC236}">
                <a16:creationId xmlns:a16="http://schemas.microsoft.com/office/drawing/2014/main" id="{9E935B8B-9641-9E41-6572-F101822B75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8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3">
            <a:extLst>
              <a:ext uri="{FF2B5EF4-FFF2-40B4-BE49-F238E27FC236}">
                <a16:creationId xmlns:a16="http://schemas.microsoft.com/office/drawing/2014/main" id="{CD632CDB-FBFD-17EF-4D95-F1018EE4D7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0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4">
            <a:extLst>
              <a:ext uri="{FF2B5EF4-FFF2-40B4-BE49-F238E27FC236}">
                <a16:creationId xmlns:a16="http://schemas.microsoft.com/office/drawing/2014/main" id="{AB2B4096-D6D6-C918-4415-E716A2BD19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5">
            <a:extLst>
              <a:ext uri="{FF2B5EF4-FFF2-40B4-BE49-F238E27FC236}">
                <a16:creationId xmlns:a16="http://schemas.microsoft.com/office/drawing/2014/main" id="{3CAE3F35-3DF6-9739-B497-B51DF76CBF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6">
            <a:extLst>
              <a:ext uri="{FF2B5EF4-FFF2-40B4-BE49-F238E27FC236}">
                <a16:creationId xmlns:a16="http://schemas.microsoft.com/office/drawing/2014/main" id="{4B43C078-4AE7-46E7-2DA3-534843691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81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7">
            <a:extLst>
              <a:ext uri="{FF2B5EF4-FFF2-40B4-BE49-F238E27FC236}">
                <a16:creationId xmlns:a16="http://schemas.microsoft.com/office/drawing/2014/main" id="{5A39D632-E991-9CF7-240D-B53F4CBDF9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6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8">
            <a:extLst>
              <a:ext uri="{FF2B5EF4-FFF2-40B4-BE49-F238E27FC236}">
                <a16:creationId xmlns:a16="http://schemas.microsoft.com/office/drawing/2014/main" id="{CE4331C1-BAE4-640E-F06E-650E58D23E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9">
            <a:extLst>
              <a:ext uri="{FF2B5EF4-FFF2-40B4-BE49-F238E27FC236}">
                <a16:creationId xmlns:a16="http://schemas.microsoft.com/office/drawing/2014/main" id="{72988C01-DABB-59AB-B300-BE5AD04B5C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3">
            <a:extLst>
              <a:ext uri="{FF2B5EF4-FFF2-40B4-BE49-F238E27FC236}">
                <a16:creationId xmlns:a16="http://schemas.microsoft.com/office/drawing/2014/main" id="{2664E85E-38A3-8F2F-0DFA-D5B2971223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9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0">
            <a:extLst>
              <a:ext uri="{FF2B5EF4-FFF2-40B4-BE49-F238E27FC236}">
                <a16:creationId xmlns:a16="http://schemas.microsoft.com/office/drawing/2014/main" id="{33A37A02-9136-C938-F9A8-EAF3FBA28A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1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1">
            <a:extLst>
              <a:ext uri="{FF2B5EF4-FFF2-40B4-BE49-F238E27FC236}">
                <a16:creationId xmlns:a16="http://schemas.microsoft.com/office/drawing/2014/main" id="{22BE8003-C026-31BD-D94A-FAAF921C28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5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2">
            <a:extLst>
              <a:ext uri="{FF2B5EF4-FFF2-40B4-BE49-F238E27FC236}">
                <a16:creationId xmlns:a16="http://schemas.microsoft.com/office/drawing/2014/main" id="{EBF601EA-2AAD-B169-DECD-2172944B6E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3">
            <a:extLst>
              <a:ext uri="{FF2B5EF4-FFF2-40B4-BE49-F238E27FC236}">
                <a16:creationId xmlns:a16="http://schemas.microsoft.com/office/drawing/2014/main" id="{BD2AE58A-4236-D9C9-7393-D653311423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6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4">
            <a:extLst>
              <a:ext uri="{FF2B5EF4-FFF2-40B4-BE49-F238E27FC236}">
                <a16:creationId xmlns:a16="http://schemas.microsoft.com/office/drawing/2014/main" id="{66BFF8CB-E0B5-0F5C-DC16-BCF8E843C8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3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5">
            <a:extLst>
              <a:ext uri="{FF2B5EF4-FFF2-40B4-BE49-F238E27FC236}">
                <a16:creationId xmlns:a16="http://schemas.microsoft.com/office/drawing/2014/main" id="{578F4D2E-A501-5B54-6F0C-5E369516C9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6">
            <a:extLst>
              <a:ext uri="{FF2B5EF4-FFF2-40B4-BE49-F238E27FC236}">
                <a16:creationId xmlns:a16="http://schemas.microsoft.com/office/drawing/2014/main" id="{B1860D43-10A3-597B-83FC-6CB07F3FE2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72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7">
            <a:extLst>
              <a:ext uri="{FF2B5EF4-FFF2-40B4-BE49-F238E27FC236}">
                <a16:creationId xmlns:a16="http://schemas.microsoft.com/office/drawing/2014/main" id="{2FD0E944-6028-A018-363A-45C256263D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0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8">
            <a:extLst>
              <a:ext uri="{FF2B5EF4-FFF2-40B4-BE49-F238E27FC236}">
                <a16:creationId xmlns:a16="http://schemas.microsoft.com/office/drawing/2014/main" id="{CC1B569E-D954-363C-7C2F-0F97EB3638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40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0">
            <a:extLst>
              <a:ext uri="{FF2B5EF4-FFF2-40B4-BE49-F238E27FC236}">
                <a16:creationId xmlns:a16="http://schemas.microsoft.com/office/drawing/2014/main" id="{27EB06FF-C17B-5DDE-C31E-7777184CB5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0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4">
            <a:extLst>
              <a:ext uri="{FF2B5EF4-FFF2-40B4-BE49-F238E27FC236}">
                <a16:creationId xmlns:a16="http://schemas.microsoft.com/office/drawing/2014/main" id="{C3A4C279-E0B3-09C8-24DA-C576A55EBE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6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1">
            <a:extLst>
              <a:ext uri="{FF2B5EF4-FFF2-40B4-BE49-F238E27FC236}">
                <a16:creationId xmlns:a16="http://schemas.microsoft.com/office/drawing/2014/main" id="{55E9E646-065D-8165-3252-B149329741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92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2">
            <a:extLst>
              <a:ext uri="{FF2B5EF4-FFF2-40B4-BE49-F238E27FC236}">
                <a16:creationId xmlns:a16="http://schemas.microsoft.com/office/drawing/2014/main" id="{570A1112-C317-E078-06A7-0B16E5806C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4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3">
            <a:extLst>
              <a:ext uri="{FF2B5EF4-FFF2-40B4-BE49-F238E27FC236}">
                <a16:creationId xmlns:a16="http://schemas.microsoft.com/office/drawing/2014/main" id="{422B0DB1-D178-20EC-92C0-995043EA90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8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4">
            <a:extLst>
              <a:ext uri="{FF2B5EF4-FFF2-40B4-BE49-F238E27FC236}">
                <a16:creationId xmlns:a16="http://schemas.microsoft.com/office/drawing/2014/main" id="{A52520F8-49FB-C560-883D-F421C1C2C2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24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5">
            <a:extLst>
              <a:ext uri="{FF2B5EF4-FFF2-40B4-BE49-F238E27FC236}">
                <a16:creationId xmlns:a16="http://schemas.microsoft.com/office/drawing/2014/main" id="{8E41E895-3961-2C31-2070-8FA8C69041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6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6">
            <a:extLst>
              <a:ext uri="{FF2B5EF4-FFF2-40B4-BE49-F238E27FC236}">
                <a16:creationId xmlns:a16="http://schemas.microsoft.com/office/drawing/2014/main" id="{C637E3DF-1017-7C29-41BB-B18EA56890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69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7">
            <a:extLst>
              <a:ext uri="{FF2B5EF4-FFF2-40B4-BE49-F238E27FC236}">
                <a16:creationId xmlns:a16="http://schemas.microsoft.com/office/drawing/2014/main" id="{1B813121-0D81-91F0-56DA-421780A3B4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6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8">
            <a:extLst>
              <a:ext uri="{FF2B5EF4-FFF2-40B4-BE49-F238E27FC236}">
                <a16:creationId xmlns:a16="http://schemas.microsoft.com/office/drawing/2014/main" id="{B240AB68-6563-D561-E8B2-1489F30324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8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9">
            <a:extLst>
              <a:ext uri="{FF2B5EF4-FFF2-40B4-BE49-F238E27FC236}">
                <a16:creationId xmlns:a16="http://schemas.microsoft.com/office/drawing/2014/main" id="{192DB82F-B775-D229-0CB8-7F1F7939E1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7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0">
            <a:extLst>
              <a:ext uri="{FF2B5EF4-FFF2-40B4-BE49-F238E27FC236}">
                <a16:creationId xmlns:a16="http://schemas.microsoft.com/office/drawing/2014/main" id="{45771FDD-DCE8-34B5-1DBB-40FAAD8D67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5">
            <a:extLst>
              <a:ext uri="{FF2B5EF4-FFF2-40B4-BE49-F238E27FC236}">
                <a16:creationId xmlns:a16="http://schemas.microsoft.com/office/drawing/2014/main" id="{B5049890-240F-ED80-36E6-FE9C5CDC52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58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1">
            <a:extLst>
              <a:ext uri="{FF2B5EF4-FFF2-40B4-BE49-F238E27FC236}">
                <a16:creationId xmlns:a16="http://schemas.microsoft.com/office/drawing/2014/main" id="{7130968C-3E34-AFB4-CF11-EFD266561F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6">
            <a:extLst>
              <a:ext uri="{FF2B5EF4-FFF2-40B4-BE49-F238E27FC236}">
                <a16:creationId xmlns:a16="http://schemas.microsoft.com/office/drawing/2014/main" id="{B755F483-EA5F-88BE-7EEB-910B1FEBCB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7">
            <a:extLst>
              <a:ext uri="{FF2B5EF4-FFF2-40B4-BE49-F238E27FC236}">
                <a16:creationId xmlns:a16="http://schemas.microsoft.com/office/drawing/2014/main" id="{873EC09A-0E2F-26D5-EC7D-E7A120C8D1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8">
            <a:extLst>
              <a:ext uri="{FF2B5EF4-FFF2-40B4-BE49-F238E27FC236}">
                <a16:creationId xmlns:a16="http://schemas.microsoft.com/office/drawing/2014/main" id="{EF70D32A-1651-A930-1E94-026277FA10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7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9">
            <a:extLst>
              <a:ext uri="{FF2B5EF4-FFF2-40B4-BE49-F238E27FC236}">
                <a16:creationId xmlns:a16="http://schemas.microsoft.com/office/drawing/2014/main" id="{63624E0C-B46C-BE51-768B-F3B198545B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11011 P</dc:creator>
  <cp:lastModifiedBy>11011 P</cp:lastModifiedBy>
  <cp:revision>1</cp:revision>
  <dcterms:created xsi:type="dcterms:W3CDTF">2024-10-03T05:39:17Z</dcterms:created>
  <dcterms:modified xsi:type="dcterms:W3CDTF">2024-10-03T05:40:07Z</dcterms:modified>
</cp:coreProperties>
</file>