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257" r:id="rId8"/>
    <p:sldId id="261" r:id="rId9"/>
    <p:sldId id="262" r:id="rId10"/>
    <p:sldId id="263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9C"/>
    <a:srgbClr val="009051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42" autoAdjust="0"/>
    <p:restoredTop sz="94582" autoAdjust="0"/>
  </p:normalViewPr>
  <p:slideViewPr>
    <p:cSldViewPr snapToGrid="0" snapToObjects="1">
      <p:cViewPr varScale="1">
        <p:scale>
          <a:sx n="160" d="100"/>
          <a:sy n="160" d="100"/>
        </p:scale>
        <p:origin x="464" y="168"/>
      </p:cViewPr>
      <p:guideLst>
        <p:guide orient="horz" pos="1606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BM_Inspired_Pivot_3D_03_crop01_1920x1080.jpg" descr="Graphic showing IBM letters in 3D, cropped, on gray backgroun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2545" y="-45085"/>
            <a:ext cx="9222740" cy="51879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6858000" cy="1326630"/>
          </a:xfrm>
        </p:spPr>
        <p:txBody>
          <a:bodyPr anchor="ctr"/>
          <a:lstStyle>
            <a:lvl1pPr algn="l">
              <a:defRPr sz="3375" b="0" i="0">
                <a:solidFill>
                  <a:srgbClr val="002B9C"/>
                </a:solidFill>
                <a:latin typeface="IBM Plex Sans Text" panose="020B05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26630"/>
            <a:ext cx="6858000" cy="401435"/>
          </a:xfrm>
        </p:spPr>
        <p:txBody>
          <a:bodyPr/>
          <a:lstStyle>
            <a:lvl1pPr marL="0" indent="0" algn="l">
              <a:buNone/>
              <a:defRPr sz="1350" b="0" i="0">
                <a:latin typeface="IBM Plex Sans Light" panose="020B0403050203000203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 dirty="0"/>
              <a:t>IBM / © 2024 IBM Corporation / Confidential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  <p:pic>
        <p:nvPicPr>
          <p:cNvPr id="4" name="Image" descr="Image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53396" y="4450991"/>
            <a:ext cx="814760" cy="30400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white logo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34" y="0"/>
            <a:ext cx="9139134" cy="51435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 dirty="0"/>
              <a:t>IBM © / 2024 IBM Corporation / Confidential 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 i="0">
                <a:solidFill>
                  <a:srgbClr val="002B9C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 dirty="0"/>
              <a:t>IBM © / 2024 IBM Corporation / Confidential 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 i="0">
                <a:solidFill>
                  <a:srgbClr val="002B9C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IBM Plex Sans Light" panose="020B0403050203000203" pitchFamily="34" charset="0"/>
              </a:defRPr>
            </a:lvl1pPr>
            <a:lvl2pPr>
              <a:defRPr b="0" i="0">
                <a:latin typeface="IBM Plex Sans Light" panose="020B0403050203000203" pitchFamily="34" charset="0"/>
              </a:defRPr>
            </a:lvl2pPr>
            <a:lvl3pPr>
              <a:defRPr b="0" i="0">
                <a:latin typeface="IBM Plex Sans Light" panose="020B0403050203000203" pitchFamily="34" charset="0"/>
              </a:defRPr>
            </a:lvl3pPr>
            <a:lvl4pPr>
              <a:defRPr b="0" i="0">
                <a:latin typeface="IBM Plex Sans Light" panose="020B0403050203000203" pitchFamily="34" charset="0"/>
              </a:defRPr>
            </a:lvl4pPr>
            <a:lvl5pPr>
              <a:defRPr b="0" i="0"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 dirty="0"/>
              <a:t>IBM © / 2024 IBM Corporation / Confidential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ctr"/>
          <a:lstStyle>
            <a:lvl1pPr>
              <a:defRPr sz="3375" b="0" i="0">
                <a:solidFill>
                  <a:srgbClr val="002B9C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350" b="0" i="0">
                <a:solidFill>
                  <a:schemeClr val="tx1">
                    <a:tint val="75000"/>
                  </a:schemeClr>
                </a:solidFill>
                <a:latin typeface="IBM Plex Sans Light" panose="020B0403050203000203" pitchFamily="34" charset="0"/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 dirty="0"/>
              <a:t>IBM © / 2024 IBM Corporation / Confidential 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rgbClr val="002B9C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472"/>
          </a:xfrm>
        </p:spPr>
        <p:txBody>
          <a:bodyPr/>
          <a:lstStyle>
            <a:lvl1pPr>
              <a:defRPr b="0" i="0">
                <a:latin typeface="IBM Plex Sans Light" panose="020B0403050203000203" pitchFamily="34" charset="0"/>
              </a:defRPr>
            </a:lvl1pPr>
            <a:lvl2pPr>
              <a:defRPr b="0" i="0">
                <a:latin typeface="IBM Plex Sans Light" panose="020B0403050203000203" pitchFamily="34" charset="0"/>
              </a:defRPr>
            </a:lvl2pPr>
            <a:lvl3pPr>
              <a:defRPr b="0" i="0">
                <a:latin typeface="IBM Plex Sans Light" panose="020B0403050203000203" pitchFamily="34" charset="0"/>
              </a:defRPr>
            </a:lvl3pPr>
            <a:lvl4pPr>
              <a:defRPr b="0" i="0">
                <a:latin typeface="IBM Plex Sans Light" panose="020B0403050203000203" pitchFamily="34" charset="0"/>
              </a:defRPr>
            </a:lvl4pPr>
            <a:lvl5pPr>
              <a:defRPr b="0" i="0"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472"/>
          </a:xfrm>
        </p:spPr>
        <p:txBody>
          <a:bodyPr/>
          <a:lstStyle>
            <a:lvl1pPr>
              <a:defRPr b="0" i="0">
                <a:latin typeface="IBM Plex Sans Light" panose="020B0403050203000203" pitchFamily="34" charset="0"/>
              </a:defRPr>
            </a:lvl1pPr>
            <a:lvl2pPr>
              <a:defRPr b="0" i="0">
                <a:latin typeface="IBM Plex Sans Light" panose="020B0403050203000203" pitchFamily="34" charset="0"/>
              </a:defRPr>
            </a:lvl2pPr>
            <a:lvl3pPr>
              <a:defRPr b="0" i="0">
                <a:latin typeface="IBM Plex Sans Light" panose="020B0403050203000203" pitchFamily="34" charset="0"/>
              </a:defRPr>
            </a:lvl3pPr>
            <a:lvl4pPr>
              <a:defRPr b="0" i="0">
                <a:latin typeface="IBM Plex Sans Light" panose="020B0403050203000203" pitchFamily="34" charset="0"/>
              </a:defRPr>
            </a:lvl4pPr>
            <a:lvl5pPr>
              <a:defRPr b="0" i="0"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 dirty="0"/>
              <a:t>IBM © / 2024 IBM Corporation / Confidential 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>
              <a:defRPr b="0" i="0">
                <a:solidFill>
                  <a:srgbClr val="002B9C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rgbClr val="002B9C"/>
                </a:solidFill>
                <a:latin typeface="IBM Plex Sans Light" panose="020B0403050203000203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8806"/>
            <a:ext cx="3868340" cy="2763441"/>
          </a:xfrm>
        </p:spPr>
        <p:txBody>
          <a:bodyPr/>
          <a:lstStyle>
            <a:lvl1pPr>
              <a:defRPr sz="2000" b="0" i="0">
                <a:latin typeface="IBM Plex Sans Light" panose="020B0403050203000203" pitchFamily="34" charset="0"/>
              </a:defRPr>
            </a:lvl1pPr>
            <a:lvl2pPr>
              <a:defRPr sz="2000" b="0" i="0">
                <a:latin typeface="IBM Plex Sans Light" panose="020B0403050203000203" pitchFamily="34" charset="0"/>
              </a:defRPr>
            </a:lvl2pPr>
            <a:lvl3pPr>
              <a:defRPr sz="1600" b="0" i="0">
                <a:latin typeface="IBM Plex Sans Light" panose="020B0403050203000203" pitchFamily="34" charset="0"/>
              </a:defRPr>
            </a:lvl3pPr>
            <a:lvl4pPr>
              <a:defRPr sz="1400" b="0" i="0">
                <a:latin typeface="IBM Plex Sans Light" panose="020B0403050203000203" pitchFamily="34" charset="0"/>
              </a:defRPr>
            </a:lvl4pPr>
            <a:lvl5pPr>
              <a:defRPr sz="1400" b="0" i="0"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rgbClr val="002B9C"/>
                </a:solidFill>
                <a:latin typeface="IBM Plex Sans Light" panose="020B0403050203000203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2000" b="0" i="0">
                <a:latin typeface="IBM Plex Sans Light" panose="020B0403050203000203" pitchFamily="34" charset="0"/>
              </a:defRPr>
            </a:lvl1pPr>
            <a:lvl2pPr>
              <a:defRPr sz="2000" b="0" i="0">
                <a:latin typeface="IBM Plex Sans Light" panose="020B0403050203000203" pitchFamily="34" charset="0"/>
              </a:defRPr>
            </a:lvl2pPr>
            <a:lvl3pPr>
              <a:defRPr sz="1600" b="0" i="0">
                <a:latin typeface="IBM Plex Sans Light" panose="020B0403050203000203" pitchFamily="34" charset="0"/>
              </a:defRPr>
            </a:lvl3pPr>
            <a:lvl4pPr>
              <a:defRPr sz="1400" b="0" i="0">
                <a:latin typeface="IBM Plex Sans Light" panose="020B0403050203000203" pitchFamily="34" charset="0"/>
              </a:defRPr>
            </a:lvl4pPr>
            <a:lvl5pPr>
              <a:defRPr sz="1400" b="0" i="0"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 dirty="0"/>
              <a:t>IBM © / 2024 IBM Corporation / Confidential 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 i="0">
                <a:solidFill>
                  <a:srgbClr val="002B9C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/>
              <a:t>IBM © / 2024 IBM Corporation / Confidential 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 dirty="0"/>
              <a:t>IBM © / 2024 IBM Corporation / Confidential 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ctr"/>
          <a:lstStyle>
            <a:lvl1pPr>
              <a:defRPr sz="2800" b="0" i="0">
                <a:solidFill>
                  <a:srgbClr val="002B9C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1800" b="0" i="0">
                <a:latin typeface="IBM Plex Sans Light" panose="020B0403050203000203" pitchFamily="34" charset="0"/>
              </a:defRPr>
            </a:lvl1pPr>
            <a:lvl2pPr>
              <a:defRPr sz="1575" b="0" i="0">
                <a:latin typeface="IBM Plex Sans Light" panose="020B0403050203000203" pitchFamily="34" charset="0"/>
              </a:defRPr>
            </a:lvl2pPr>
            <a:lvl3pPr>
              <a:defRPr sz="1350" b="0" i="0">
                <a:latin typeface="IBM Plex Sans Light" panose="020B0403050203000203" pitchFamily="34" charset="0"/>
              </a:defRPr>
            </a:lvl3pPr>
            <a:lvl4pPr>
              <a:defRPr sz="1125" b="0" i="0">
                <a:latin typeface="IBM Plex Sans Light" panose="020B0403050203000203" pitchFamily="34" charset="0"/>
              </a:defRPr>
            </a:lvl4pPr>
            <a:lvl5pPr>
              <a:defRPr sz="1125" b="0" i="0">
                <a:latin typeface="IBM Plex Sans Light" panose="020B0403050203000203" pitchFamily="34" charset="0"/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900" b="0" i="0">
                <a:latin typeface="IBM Plex Sans Light" panose="020B0403050203000203" pitchFamily="34" charset="0"/>
              </a:defRPr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 dirty="0"/>
              <a:t>IBM © / 2024 IBM Corporation / Confidential 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50">
                <a:latin typeface="IBM Plex Mono Light" panose="020B0409050203000203" charset="0"/>
                <a:cs typeface="IBM Plex Mono Light" panose="020B0409050203000203" charset="0"/>
              </a:defRPr>
            </a:lvl1pPr>
          </a:lstStyle>
          <a:p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50">
                <a:latin typeface="IBM Plex Mono Light" panose="020B0409050203000203" charset="0"/>
                <a:cs typeface="IBM Plex Mono Light" panose="020B0409050203000203" charset="0"/>
              </a:defRPr>
            </a:lvl1pPr>
          </a:lstStyle>
          <a:p>
            <a:r>
              <a:rPr lang="en-US"/>
              <a:t>IBM Consulting / © 2024 IBM Corporation / Confidential </a:t>
            </a:r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50">
                <a:latin typeface="IBM Plex Mono Light" panose="020B0409050203000203" charset="0"/>
                <a:cs typeface="IBM Plex Mono Light" panose="020B0409050203000203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300" b="0" i="0" u="none" kern="1200" baseline="0">
          <a:solidFill>
            <a:schemeClr val="tx2"/>
          </a:solidFill>
          <a:latin typeface="IBM Plex Mono Light" panose="020B0409050203000203" charset="0"/>
          <a:ea typeface="+mj-ea"/>
          <a:cs typeface="IBM Plex Mono Light" panose="020B0409050203000203" charset="0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IBM Plex Mono Light" panose="020B0409050203000203" charset="0"/>
          <a:ea typeface="+mn-ea"/>
          <a:cs typeface="IBM Plex Mono Light" panose="020B0409050203000203" charset="0"/>
        </a:defRPr>
      </a:lvl1pPr>
      <a:lvl2pPr marL="557530" lvl="1" indent="-21399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IBM Plex Mono Light" panose="020B0409050203000203" charset="0"/>
          <a:ea typeface="+mn-ea"/>
          <a:cs typeface="IBM Plex Mono Light" panose="020B0409050203000203" charset="0"/>
        </a:defRPr>
      </a:lvl2pPr>
      <a:lvl3pPr marL="857250" lvl="2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IBM Plex Mono Light" panose="020B0409050203000203" charset="0"/>
          <a:ea typeface="+mn-ea"/>
          <a:cs typeface="IBM Plex Mono Light" panose="020B0409050203000203" charset="0"/>
        </a:defRPr>
      </a:lvl3pPr>
      <a:lvl4pPr marL="1200150" lvl="3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IBM Plex Mono Light" panose="020B0409050203000203" charset="0"/>
          <a:ea typeface="+mn-ea"/>
          <a:cs typeface="IBM Plex Mono Light" panose="020B0409050203000203" charset="0"/>
        </a:defRPr>
      </a:lvl4pPr>
      <a:lvl5pPr marL="1543050" lvl="4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IBM Plex Mono Light" panose="020B0409050203000203" charset="0"/>
          <a:ea typeface="+mn-ea"/>
          <a:cs typeface="IBM Plex Mono Light" panose="020B0409050203000203" charset="0"/>
        </a:defRPr>
      </a:lvl5pPr>
      <a:lvl6pPr marL="1885950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8850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1750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4650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057400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2400300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2743200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>
                <a:latin typeface="IBM Plex Sans Light" panose="020B0403050203000203" pitchFamily="34" charset="0"/>
              </a:rPr>
              <a:t>Presentation Title</a:t>
            </a:r>
            <a:endParaRPr lang="en-US" b="0" dirty="0">
              <a:latin typeface="IBM Plex Sans Light" panose="020B040305020300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explanatory text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/>
          <a:p>
            <a:pPr algn="l"/>
            <a:r>
              <a:rPr lang="en-US"/>
              <a:t>IBM Consulting / © 2024 IBM Corporation / Confidential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/>
          <a:p>
            <a:pPr algn="l"/>
            <a:r>
              <a:rPr lang="en-US"/>
              <a:t>IBM Consulting / © 2024 IBM Corporation / Confidential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 Comparison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Title for One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Hello, world.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Slide Title for Two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Hello, world.</a:t>
            </a:r>
            <a:endParaRPr lang="en-US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/>
          <a:p>
            <a:pPr algn="l"/>
            <a:r>
              <a:rPr lang="en-US"/>
              <a:t>IBM Consulting / © 2024 IBM Corporation / Confidential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Hello, world.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/>
          <a:p>
            <a:pPr algn="l"/>
            <a:r>
              <a:rPr lang="en-US"/>
              <a:t>IBM Consulting / © 2024 IBM Corporation / Confidential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/>
          <a:p>
            <a:pPr algn="l"/>
            <a:r>
              <a:rPr lang="en-US"/>
              <a:t>IBM Consulting / © 2024 IBM Corporation / Confidential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Hello, world.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/>
          <a:p>
            <a:pPr algn="l"/>
            <a:r>
              <a:rPr lang="en-US"/>
              <a:t>IBM Consulting / © 2024 IBM Corporation / Confidential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IBM © / 2024 IBM Corporation / Confidential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IBM TEMPLATES</Template>
  <TotalTime>0</TotalTime>
  <Words>675</Words>
  <Application>WPS Presentation</Application>
  <PresentationFormat>On-screen Show (16:9)</PresentationFormat>
  <Paragraphs>64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IBM Plex Mono Light</vt:lpstr>
      <vt:lpstr>IBM Plex Sans Text</vt:lpstr>
      <vt:lpstr>IBM Plex Sans Light</vt:lpstr>
      <vt:lpstr>Microsoft YaHei</vt:lpstr>
      <vt:lpstr>Arial Unicode MS</vt:lpstr>
      <vt:lpstr>Calibri</vt:lpstr>
      <vt:lpstr>IBM Plex Sans</vt:lpstr>
      <vt:lpstr>Default Design</vt:lpstr>
      <vt:lpstr>Presentation Title</vt:lpstr>
      <vt:lpstr>Section header</vt:lpstr>
      <vt:lpstr>Slide Title for Two-Content</vt:lpstr>
      <vt:lpstr>Slide Title for Two Comparison</vt:lpstr>
      <vt:lpstr>Slide Title</vt:lpstr>
      <vt:lpstr>PowerPoint 演示文稿</vt:lpstr>
      <vt:lpstr>Slide Title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/>
  <cp:lastModifiedBy>cmihai</cp:lastModifiedBy>
  <cp:revision>18</cp:revision>
  <dcterms:created xsi:type="dcterms:W3CDTF">2024-05-16T06:42:07Z</dcterms:created>
  <dcterms:modified xsi:type="dcterms:W3CDTF">2024-05-16T06:42:07Z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1033-11.1.0.11711</vt:lpwstr>
  </property>
</Properties>
</file>