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57" r:id="rId8"/>
    <p:sldId id="261" r:id="rId9"/>
    <p:sldId id="262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9C"/>
    <a:srgbClr val="00905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2" autoAdjust="0"/>
    <p:restoredTop sz="94582" autoAdjust="0"/>
  </p:normalViewPr>
  <p:slideViewPr>
    <p:cSldViewPr snapToGrid="0" snapToObjects="1">
      <p:cViewPr varScale="1">
        <p:scale>
          <a:sx n="160" d="100"/>
          <a:sy n="160" d="100"/>
        </p:scale>
        <p:origin x="464" y="168"/>
      </p:cViewPr>
      <p:guideLst>
        <p:guide orient="horz" pos="162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logo with letters cut ou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969"/>
            <a:ext cx="9144000" cy="5129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26630"/>
          </a:xfrm>
        </p:spPr>
        <p:txBody>
          <a:bodyPr anchor="ctr"/>
          <a:lstStyle>
            <a:lvl1pPr algn="l">
              <a:defRPr sz="3375" b="0" i="0">
                <a:solidFill>
                  <a:srgbClr val="002B9C"/>
                </a:solidFill>
                <a:latin typeface="IBM Plex Sans Text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26630"/>
            <a:ext cx="6858000" cy="401435"/>
          </a:xfrm>
        </p:spPr>
        <p:txBody>
          <a:bodyPr/>
          <a:lstStyle>
            <a:lvl1pPr marL="0" indent="0" algn="l">
              <a:buNone/>
              <a:defRPr sz="1350" b="0" i="0">
                <a:latin typeface="IBM Plex Sans Light" panose="020B04030502030002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/ © 2024 IBM Corporation / Confidential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4" y="0"/>
            <a:ext cx="9139134" cy="5143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ctr"/>
          <a:lstStyle>
            <a:lvl1pPr>
              <a:defRPr sz="3375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>
            <a:lvl1pPr>
              <a:defRPr b="0" i="0">
                <a:latin typeface="IBM Plex Sans Light" panose="020B0403050203000203" pitchFamily="34" charset="0"/>
              </a:defRPr>
            </a:lvl1pPr>
            <a:lvl2pPr>
              <a:defRPr b="0" i="0">
                <a:latin typeface="IBM Plex Sans Light" panose="020B0403050203000203" pitchFamily="34" charset="0"/>
              </a:defRPr>
            </a:lvl2pPr>
            <a:lvl3pPr>
              <a:defRPr b="0" i="0">
                <a:latin typeface="IBM Plex Sans Light" panose="020B0403050203000203" pitchFamily="34" charset="0"/>
              </a:defRPr>
            </a:lvl3pPr>
            <a:lvl4pPr>
              <a:defRPr b="0" i="0">
                <a:latin typeface="IBM Plex Sans Light" panose="020B0403050203000203" pitchFamily="34" charset="0"/>
              </a:defRPr>
            </a:lvl4pPr>
            <a:lvl5pPr>
              <a:defRPr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2000" b="0" i="0">
                <a:latin typeface="IBM Plex Sans Light" panose="020B0403050203000203" pitchFamily="34" charset="0"/>
              </a:defRPr>
            </a:lvl1pPr>
            <a:lvl2pPr>
              <a:defRPr sz="2000" b="0" i="0">
                <a:latin typeface="IBM Plex Sans Light" panose="020B0403050203000203" pitchFamily="34" charset="0"/>
              </a:defRPr>
            </a:lvl2pPr>
            <a:lvl3pPr>
              <a:defRPr sz="1600" b="0" i="0">
                <a:latin typeface="IBM Plex Sans Light" panose="020B0403050203000203" pitchFamily="34" charset="0"/>
              </a:defRPr>
            </a:lvl3pPr>
            <a:lvl4pPr>
              <a:defRPr sz="1400" b="0" i="0">
                <a:latin typeface="IBM Plex Sans Light" panose="020B0403050203000203" pitchFamily="34" charset="0"/>
              </a:defRPr>
            </a:lvl4pPr>
            <a:lvl5pPr>
              <a:defRPr sz="1400" b="0" i="0"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ctr"/>
          <a:lstStyle>
            <a:lvl1pPr>
              <a:defRPr sz="2800" b="0" i="0">
                <a:solidFill>
                  <a:srgbClr val="002B9C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 b="0" i="0">
                <a:latin typeface="IBM Plex Sans Light" panose="020B0403050203000203" pitchFamily="34" charset="0"/>
              </a:defRPr>
            </a:lvl1pPr>
            <a:lvl2pPr>
              <a:defRPr sz="1575" b="0" i="0">
                <a:latin typeface="IBM Plex Sans Light" panose="020B0403050203000203" pitchFamily="34" charset="0"/>
              </a:defRPr>
            </a:lvl2pPr>
            <a:lvl3pPr>
              <a:defRPr sz="1350" b="0" i="0">
                <a:latin typeface="IBM Plex Sans Light" panose="020B0403050203000203" pitchFamily="34" charset="0"/>
              </a:defRPr>
            </a:lvl3pPr>
            <a:lvl4pPr>
              <a:defRPr sz="1125" b="0" i="0">
                <a:latin typeface="IBM Plex Sans Light" panose="020B0403050203000203" pitchFamily="34" charset="0"/>
              </a:defRPr>
            </a:lvl4pPr>
            <a:lvl5pPr>
              <a:defRPr sz="1125" b="0" i="0">
                <a:latin typeface="IBM Plex Sans Light" panose="020B0403050203000203" pitchFamily="34" charset="0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 b="0" i="0">
                <a:latin typeface="IBM Plex Sans Light" panose="020B0403050203000203" pitchFamily="34" charset="0"/>
              </a:defRPr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4862513"/>
            <a:ext cx="2133600" cy="178594"/>
          </a:xfrm>
        </p:spPr>
        <p:txBody>
          <a:bodyPr/>
          <a:lstStyle>
            <a:lvl1pPr>
              <a:defRPr sz="600" b="0" i="0">
                <a:latin typeface="IBM Plex Sans Light" panose="020B0403050203000203" pitchFamily="34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00" b="0" i="0">
                <a:latin typeface="IBM Plex Sans Light" panose="020B0403050203000203" pitchFamily="34" charset="0"/>
              </a:defRPr>
            </a:lvl1pPr>
          </a:lstStyle>
          <a:p>
            <a:pPr algn="l"/>
            <a:r>
              <a:rPr lang="en-US" dirty="0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r>
              <a:rPr lang="en-US"/>
              <a:t>IBM Consulting / © 2024 IBM Corporation / Confidential </a:t>
            </a:r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>
                <a:latin typeface="IBM Plex Mono Light" panose="020B0409050203000203" charset="0"/>
                <a:cs typeface="IBM Plex Mono Light" panose="020B0409050203000203" charset="0"/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IBM Plex Mono Light" panose="020B0409050203000203" charset="0"/>
          <a:ea typeface="+mj-ea"/>
          <a:cs typeface="IBM Plex Mono Light" panose="020B0409050203000203" charset="0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IBM Plex Mono Light" panose="020B0409050203000203" charset="0"/>
          <a:ea typeface="+mn-ea"/>
          <a:cs typeface="IBM Plex Mono Light" panose="020B0409050203000203" charset="0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IBM Plex Sans Light" panose="020B0403050203000203" pitchFamily="34" charset="0"/>
              </a:rPr>
              <a:t>Presentation Title</a:t>
            </a:r>
            <a:endParaRPr lang="en-US" b="0" dirty="0">
              <a:latin typeface="IBM Plex Sans Light" panose="020B040305020300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Title for 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Slide Title for Two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Hello, world.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Hello, world.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31" y="4862513"/>
            <a:ext cx="2895600" cy="180389"/>
          </a:xfrm>
        </p:spPr>
        <p:txBody>
          <a:bodyPr/>
          <a:lstStyle/>
          <a:p>
            <a:pPr algn="l"/>
            <a:r>
              <a:rPr lang="en-US"/>
              <a:t>IBM Consulting / © 2024 IBM Corporation / Confidential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IBM © / 2024 IBM Corporation / Confidential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IBM TEMPLATES</Template>
  <TotalTime>0</TotalTime>
  <Words>675</Words>
  <Application>WPS Presentation</Application>
  <PresentationFormat>On-screen Show (16:9)</PresentationFormat>
  <Paragraphs>64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IBM Plex Mono Light</vt:lpstr>
      <vt:lpstr>IBM Plex Sans Text</vt:lpstr>
      <vt:lpstr>IBM Plex Sans Light</vt:lpstr>
      <vt:lpstr>Microsoft YaHei</vt:lpstr>
      <vt:lpstr>Arial Unicode MS</vt:lpstr>
      <vt:lpstr>Calibri</vt:lpstr>
      <vt:lpstr>Default Design</vt:lpstr>
      <vt:lpstr>Presentation Title</vt:lpstr>
      <vt:lpstr>Section header</vt:lpstr>
      <vt:lpstr>Slide Title for Two-Content</vt:lpstr>
      <vt:lpstr>Slide Title for Two Comparison</vt:lpstr>
      <vt:lpstr>Slide Title</vt:lpstr>
      <vt:lpstr>PowerPoint 演示文稿</vt:lpstr>
      <vt:lpstr>Slide 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/>
  <cp:lastModifiedBy>cmihai</cp:lastModifiedBy>
  <cp:revision>17</cp:revision>
  <dcterms:created xsi:type="dcterms:W3CDTF">2024-05-16T06:44:15Z</dcterms:created>
  <dcterms:modified xsi:type="dcterms:W3CDTF">2024-05-16T06:44:15Z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