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2B9C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2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urple hand with a circle and a blue dot&#10;&#10;Description automatically generated with medium confidenc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rgbClr val="009051"/>
                </a:solidFill>
                <a:latin typeface="IBM Plex Sans Text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/ © 2024 IBM Corporation /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ogo with a bee and a letter m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474"/>
            <a:ext cx="9153753" cy="5138026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Consulting / © 2024 IBM Corporation / Confidential 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675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14</cp:revision>
  <dcterms:created xsi:type="dcterms:W3CDTF">2024-04-14T22:21:34Z</dcterms:created>
  <dcterms:modified xsi:type="dcterms:W3CDTF">2024-04-14T22:21:34Z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