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08" r:id="rId3"/>
    <p:sldId id="609" r:id="rId4"/>
  </p:sldIdLst>
  <p:sldSz cx="24387175" cy="13716000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ExtLt" panose="020B0303050203000203" pitchFamily="34" charset="0"/>
      <p:regular r:id="rId15"/>
      <p:italic r:id="rId16"/>
    </p:embeddedFont>
    <p:embeddedFont>
      <p:font typeface="IBM Plex Sans Light" panose="020B0403050203000203" pitchFamily="34" charset="0"/>
      <p:regular r:id="rId17"/>
      <p:italic r:id="rId18"/>
    </p:embeddedFont>
    <p:embeddedFont>
      <p:font typeface="IBM Plex Sans Medm" panose="020B0503050203000203" pitchFamily="34" charset="0"/>
      <p:regular r:id="rId19"/>
      <p:bold r:id="rId20"/>
      <p:italic r:id="rId21"/>
      <p:boldItalic r:id="rId22"/>
    </p:embeddedFont>
    <p:embeddedFont>
      <p:font typeface="IBM Plex Sans SmBld" panose="020B050305020300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8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2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30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70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74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/>
  <p:cmAuthor id="2" name="Liz Sadler" initials="LS" lastIdx="3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1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56" y="680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ableStyles" Target="tableStyles.xml"/><Relationship Id="rId10" Type="http://schemas.openxmlformats.org/officeDocument/2006/relationships/commentAuthors" Target="commentAuthor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Relationship Id="rId19" Type="http://schemas.openxmlformats.org/officeDocument/2006/relationships/font" Target="fonts/font9.fntdata"/><Relationship Id="rId20" Type="http://schemas.openxmlformats.org/officeDocument/2006/relationships/font" Target="fonts/font10.fntdata"/><Relationship Id="rId21" Type="http://schemas.openxmlformats.org/officeDocument/2006/relationships/font" Target="fonts/font11.fntdata"/><Relationship Id="rId22" Type="http://schemas.openxmlformats.org/officeDocument/2006/relationships/font" Target="fonts/font12.fntdata"/><Relationship Id="rId23" Type="http://schemas.openxmlformats.org/officeDocument/2006/relationships/font" Target="fonts/font13.fntdata"/><Relationship Id="rId24" Type="http://schemas.openxmlformats.org/officeDocument/2006/relationships/font" Target="fonts/font14.fntdata"/><Relationship Id="rId25" Type="http://schemas.openxmlformats.org/officeDocument/2006/relationships/font" Target="fonts/font15.fntdata"/><Relationship Id="rId26" Type="http://schemas.openxmlformats.org/officeDocument/2006/relationships/font" Target="fonts/font16.fntdata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rPr>
            </a:fld>
            <a:endParaRPr lang="en-US" sz="600">
              <a:solidFill>
                <a:schemeClr val="bg1"/>
              </a:solidFill>
              <a:latin typeface="IBM Plex Sans Light" panose="020B0403050203000203" pitchFamily="34" charset="0"/>
              <a:ea typeface="IBM Plex Sans Light" panose="020B0403050203000203" pitchFamily="34" charset="0"/>
              <a:cs typeface="IBM Plex Sans Light" panose="020B040305020300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rPr>
              <a:t>Group Name / DOC ID / Month XX, 2022 / © 2022 IBM Corporation</a:t>
            </a:r>
            <a:endParaRPr lang="en-US" sz="600">
              <a:solidFill>
                <a:schemeClr val="bg1"/>
              </a:solidFill>
              <a:latin typeface="IBM Plex Sans Light" panose="020B0403050203000203" pitchFamily="34" charset="0"/>
              <a:ea typeface="IBM Plex Sans Light" panose="020B0403050203000203" pitchFamily="34" charset="0"/>
              <a:cs typeface="IBM Plex Sans Light" panose="020B040305020300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</a:lstStyle>
          <a:p>
            <a:fld id="{6E2E38B8-B0B4-AD41-AC6E-B781F46A9FD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</a:lstStyle>
          <a:p>
            <a:r>
              <a:rPr lang="en-US"/>
              <a:t>Footer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400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403050203000203" pitchFamily="34" charset="0"/>
        <a:ea typeface="+mn-ea"/>
        <a:cs typeface="+mn-cs"/>
      </a:defRPr>
    </a:lvl1pPr>
    <a:lvl2pPr marL="465455" indent="-452755" algn="l" defTabSz="2438400" rtl="0" eaLnBrk="1" latinLnBrk="0" hangingPunct="1">
      <a:lnSpc>
        <a:spcPct val="110000"/>
      </a:lnSpc>
      <a:spcBef>
        <a:spcPts val="0"/>
      </a:spcBef>
      <a:buFont typeface="IBM Plex Sans" panose="020B0503050203000203"/>
      <a:buChar char="–"/>
      <a:defRPr sz="1200" b="0" i="0" kern="1200">
        <a:solidFill>
          <a:schemeClr val="bg1"/>
        </a:solidFill>
        <a:latin typeface="IBM Plex Sans Light" panose="020B0403050203000203" pitchFamily="34" charset="0"/>
        <a:ea typeface="+mn-ea"/>
        <a:cs typeface="+mn-cs"/>
      </a:defRPr>
    </a:lvl2pPr>
    <a:lvl3pPr marL="926465" indent="-463550" algn="l" defTabSz="2438400" rtl="0" eaLnBrk="1" latinLnBrk="0" hangingPunct="1">
      <a:lnSpc>
        <a:spcPct val="110000"/>
      </a:lnSpc>
      <a:spcBef>
        <a:spcPts val="0"/>
      </a:spcBef>
      <a:buFont typeface="IBM Plex Sans Light" panose="020B0403050203000203" pitchFamily="34" charset="0"/>
      <a:buChar char="•"/>
      <a:defRPr sz="1200" b="0" i="0" kern="1200">
        <a:solidFill>
          <a:schemeClr val="bg1"/>
        </a:solidFill>
        <a:latin typeface="IBM Plex Sans Light" panose="020B0403050203000203" pitchFamily="34" charset="0"/>
        <a:ea typeface="+mn-ea"/>
        <a:cs typeface="+mn-cs"/>
      </a:defRPr>
    </a:lvl3pPr>
    <a:lvl4pPr marL="1682750" indent="-463550" algn="l" defTabSz="2438400" rtl="0" eaLnBrk="1" latinLnBrk="0" hangingPunct="1">
      <a:lnSpc>
        <a:spcPct val="110000"/>
      </a:lnSpc>
      <a:spcBef>
        <a:spcPts val="0"/>
      </a:spcBef>
      <a:buFont typeface="IBM Plex Sans Light" panose="020B0403050203000203"/>
      <a:buChar char="–"/>
      <a:defRPr sz="1200" b="0" i="0" kern="1200">
        <a:solidFill>
          <a:schemeClr val="bg1"/>
        </a:solidFill>
        <a:latin typeface="IBM Plex Sans Light" panose="020B0403050203000203" pitchFamily="34" charset="0"/>
        <a:ea typeface="+mn-ea"/>
        <a:cs typeface="+mn-cs"/>
      </a:defRPr>
    </a:lvl4pPr>
    <a:lvl5pPr marL="465455" marR="0" indent="-452755" algn="l" defTabSz="2438400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panose="020B0403050203000203" charset="-120"/>
      <a:buChar char="»"/>
      <a:defRPr sz="2000" b="0" i="0" kern="1200">
        <a:solidFill>
          <a:schemeClr val="bg1"/>
        </a:solidFill>
        <a:latin typeface="IBM Plex Sans Light" panose="020B0403050203000203" pitchFamily="34" charset="0"/>
        <a:ea typeface="+mn-ea"/>
        <a:cs typeface="+mn-cs"/>
      </a:defRPr>
    </a:lvl5pPr>
    <a:lvl6pPr marL="6096000" algn="l" defTabSz="2438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835" algn="l" defTabSz="2438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5035" algn="l" defTabSz="2438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235" algn="l" defTabSz="2438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pic>
        <p:nvPicPr>
          <p:cNvPr id="8" name="Picture 7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6559213" y="12858750"/>
            <a:ext cx="0" cy="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rtlCol="0">
            <a:noAutofit/>
          </a:bodyPr>
          <a:lstStyle/>
          <a:p>
            <a:pPr marL="444500" indent="-447040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 panose="020B0403050203000203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5073313" y="12773025"/>
            <a:ext cx="0" cy="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rtlCol="0">
            <a:noAutofit/>
          </a:bodyPr>
          <a:lstStyle/>
          <a:p>
            <a:pPr marL="444500" indent="-447040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 panose="020B0403050203000203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470" indent="-585470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470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775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590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4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69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  <a:endParaRPr lang="en-US" dirty="0"/>
          </a:p>
        </p:txBody>
      </p:sp>
      <p:cxnSp>
        <p:nvCxnSpPr>
          <p:cNvPr id="9" name="Straight Connector 8" descr="Vertical column divider"/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590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4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69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  <a:endParaRPr lang="en-US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050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73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78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130" indent="-786130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870" indent="-786130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130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0" name="Straight Connector 9" descr="Horizontal row divider"/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130" indent="-786130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870" indent="-786130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130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7" name="Straight Connector 16" descr="Horizontal row divider"/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5" name="Straight Connector 14" descr="Horizontal row divider"/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20" name="Straight Connector 19" descr="Vertical column divider"/>
          <p:cNvCxnSpPr/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21" name="Straight Connector 20" descr="Vertical column divider"/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22" name="Straight Connector 21" descr="Vertical column divider"/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/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8" name="Straight Connector 17" descr="Vertical column divider"/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9" name="Straight Connector 18" descr="Vertical column divider"/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 descr="Vertical column divider"/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/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8" name="Straight Connector 17" descr="Vertical column divider"/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/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9" name="Straight Connector 18" descr="Vertical column divider"/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/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/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 panose="020B0403050203000203"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pic>
        <p:nvPicPr>
          <p:cNvPr id="4" name="Picture 3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3" name="Straight Connector 12" descr="Vertical column divider"/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4" name="Straight Connector 13" descr="Vertical column divider"/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/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590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4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69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4" name="Straight Connector 13" descr="Vertical column divider"/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/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590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4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69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6" name="Straight Connector 15" descr="Horizontal row divider"/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/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590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4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69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9" name="Picture Placeholder 18" descr="Place pictogram here"/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590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54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695" indent="-40259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/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/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28" name="Straight Connector 27" descr="Vertical column divider"/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/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27" name="Straight Connector 26" descr="Vertical column divider"/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/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23" name="Straight Connector 22" descr="Horizontal row divider"/>
          <p:cNvCxnSpPr/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/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20" name="Picture Placeholder 15" descr="Place icon here"/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21" name="Picture Placeholder 15" descr="Place icon here"/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710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78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495" indent="-219710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/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9" name="Straight Connector 18" descr="Vertical column divider"/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6" name="Straight Connector 15" descr="Horizontal row divider"/>
          <p:cNvCxnSpPr/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8" name="Straight Connector 17" descr="Vertical column divider"/>
          <p:cNvCxnSpPr/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/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9" name="Straight Connector 18" descr="Vertical column divider"/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6" name="Straight Connector 15" descr="Horizontal row divider"/>
          <p:cNvCxnSpPr/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18" name="Straight Connector 17" descr="Vertical column divider"/>
          <p:cNvCxnSpPr/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Picture Placeholder 10" descr="Place imagery here"/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2" name="Picture Placeholder 11" descr="Place imagery he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7" name="Picture Placeholder 6" descr="Place imagery here"/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Picture 2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/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/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8" name="Picture Placeholder 7" descr="Place bio portrait here"/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Place imagery here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1" name="Picture Placeholder 7" descr="Place bio portrait here"/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Place imagery here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23" name="Picture Placeholder 7" descr="Place bio portrait here"/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Place imagery here</a:t>
            </a:r>
            <a:endParaRPr lang="en-US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9" name="Picture Placeholder 7" descr="Place bio portrait here"/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Place imagery here</a:t>
            </a:r>
            <a:endParaRPr lang="en-US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21" name="Picture Placeholder 7" descr="Place bio portrait here"/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Place imagery here</a:t>
            </a:r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5905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181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350" indent="-255905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 hasCustomPrompt="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050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73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78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  <a:endParaRPr lang="en-US" dirty="0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050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73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78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050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73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785" indent="-146050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  <a:endParaRPr lang="en-US" dirty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359" y="12712701"/>
            <a:ext cx="5690341" cy="730251"/>
          </a:xfr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2285" y="12712701"/>
            <a:ext cx="7722605" cy="73025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359" y="12712701"/>
            <a:ext cx="5690341" cy="730251"/>
          </a:xfr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2285" y="12712701"/>
            <a:ext cx="7722605" cy="73025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/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/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415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image" Target="../media/image3.png"/><Relationship Id="rId5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 panose="020B0503050203000203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</p:txBody>
      </p:sp>
      <p:pic>
        <p:nvPicPr>
          <p:cNvPr id="6" name="Picture 5" descr="A black background with a black square&#10;&#10;Description automatically generated with medium confidence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>
            <a:off x="255361" y="12477615"/>
            <a:ext cx="5530931" cy="92279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 panose="020B0403050203000203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5pPr>
      <a:lvl6pPr marL="0" marR="0" indent="362585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6pPr>
      <a:lvl7pPr marL="0" marR="0" indent="72517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7pPr>
      <a:lvl8pPr marL="0" marR="0" indent="1087755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8pPr>
      <a:lvl9pPr marL="0" marR="0" indent="145034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 panose="020B0403050203000203"/>
        </a:defRPr>
      </a:lvl1pPr>
      <a:lvl2pPr marL="328930" marR="0" indent="-32893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 panose="020B0403050203000203"/>
        </a:defRPr>
      </a:lvl2pPr>
      <a:lvl3pPr marL="658495" marR="0" indent="-32893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 panose="020B0403050203000203"/>
        </a:defRPr>
      </a:lvl3pPr>
      <a:lvl4pPr marL="987425" marR="0" indent="-32893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 panose="020B0403050203000203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5pPr>
      <a:lvl6pPr marL="1842770" marR="0" indent="-389255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6pPr>
      <a:lvl7pPr marL="2205355" marR="0" indent="-389255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7pPr>
      <a:lvl8pPr marL="2567940" marR="0" indent="-389255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8pPr>
      <a:lvl9pPr marL="2930525" marR="0" indent="-389255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 panose="020B0403050203000203"/>
        </a:defRPr>
      </a:lvl9pPr>
    </p:bodyStyle>
    <p:otherStyle>
      <a:lvl1pPr marL="0" marR="0" indent="0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1pPr>
      <a:lvl2pPr marL="0" marR="0" indent="342900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2pPr>
      <a:lvl3pPr marL="0" marR="0" indent="685800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3pPr>
      <a:lvl4pPr marL="0" marR="0" indent="1028700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4pPr>
      <a:lvl5pPr marL="0" marR="0" indent="1372235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5pPr>
      <a:lvl6pPr marL="0" marR="0" indent="1715135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6pPr>
      <a:lvl7pPr marL="0" marR="0" indent="2058035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7pPr>
      <a:lvl8pPr marL="0" marR="0" indent="2400935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8pPr>
      <a:lvl9pPr marL="0" marR="0" indent="2743835" algn="r" defTabSz="182943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 panose="020B0503050203000203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  <p:txBody>
          <a:bodyPr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  <p:txBody>
          <a:bodyPr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</a:spPr>
      <a:bodyPr vert="horz" wrap="square" lIns="91440" tIns="91440" rIns="91440" bIns="9144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 panose="020B0403050203000203"/>
          <a:buNone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</a:spPr>
      <a:bodyPr wrap="square" lIns="0" tIns="0" rIns="0" bIns="0" rtlCol="0">
        <a:noAutofit/>
      </a:bodyPr>
      <a:lstStyle>
        <a:defPPr marL="444500" indent="-447040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 panose="020B0403050203000203"/>
          </a:defRPr>
        </a:defPPr>
      </a:lstStyle>
    </a:txDef>
  </a:objectDefaults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</a:spPr>
      <a:bodyPr vert="horz" wrap="square" lIns="91440" tIns="91440" rIns="91440" bIns="9144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 panose="020B0403050203000203"/>
          <a:buNone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</a:spPr>
      <a:bodyPr wrap="square" lIns="0" tIns="0" rIns="0" bIns="0" rtlCol="0">
        <a:noAutofit/>
      </a:bodyPr>
      <a:lstStyle>
        <a:defPPr marL="444500" indent="-447040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 panose="020B0403050203000203"/>
          </a:defRPr>
        </a:defPPr>
      </a:lstStyle>
    </a:txDef>
  </a:objectDefaults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</a:spPr>
      <a:bodyPr vert="horz" wrap="square" lIns="91440" tIns="91440" rIns="91440" bIns="9144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 panose="020B0403050203000203"/>
          <a:buNone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</a:spPr>
      <a:bodyPr wrap="square" lIns="0" tIns="0" rIns="0" bIns="0" rtlCol="0">
        <a:noAutofit/>
      </a:bodyPr>
      <a:lstStyle>
        <a:defPPr marL="444500" indent="-447040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 panose="020B0403050203000203"/>
          </a:defRPr>
        </a:defPPr>
      </a:lstStyle>
    </a:txDef>
  </a:objectDefaults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IBM_presentation_template_v_1_5_Plex_embed</Template>
  <TotalTime>0</TotalTime>
  <Words>0</Words>
  <Application>WPS Presentation</Application>
  <PresentationFormat>Custom</PresentationFormat>
  <Paragraphs>0</Paragraphs>
  <Slides>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IBM Plex Sans Light</vt:lpstr>
      <vt:lpstr>IBM Plex Sans</vt:lpstr>
      <vt:lpstr>IBM Plex Sans</vt:lpstr>
      <vt:lpstr>IBM Plex Sans ExtLt</vt:lpstr>
      <vt:lpstr>IBM Plex Sans Light</vt:lpstr>
      <vt:lpstr>IBM Plex Sans Light</vt:lpstr>
      <vt:lpstr>Microsoft YaHei</vt:lpstr>
      <vt:lpstr>Arial Unicode MS</vt:lpstr>
      <vt:lpstr>IBM presentation 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64/86/130pt title,  5 lines maximum,  sentence case</dc:title>
  <dc:creator>Joseph Ziskovsky</dc:creator>
  <cp:lastModifiedBy>cmihai</cp:lastModifiedBy>
  <cp:revision>10</cp:revision>
  <cp:lastPrinted>2024-08-11T12:02:06Z</cp:lastPrinted>
  <dcterms:created xsi:type="dcterms:W3CDTF">2024-08-11T12:02:06Z</dcterms:created>
  <dcterms:modified xsi:type="dcterms:W3CDTF">2024-08-11T12:02:06Z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