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4" r:id="rId7"/>
    <p:sldId id="258" r:id="rId8"/>
    <p:sldId id="276" r:id="rId9"/>
    <p:sldId id="274" r:id="rId10"/>
    <p:sldId id="277" r:id="rId11"/>
    <p:sldId id="262" r:id="rId12"/>
    <p:sldId id="269" r:id="rId13"/>
    <p:sldId id="272" r:id="rId14"/>
    <p:sldId id="278" r:id="rId15"/>
    <p:sldId id="281" r:id="rId16"/>
    <p:sldId id="282" r:id="rId17"/>
    <p:sldId id="26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FD8D49-A259-787A-680D-03B38D0E1B39}" name="Bachir Sbinati" initials="BS" userId="S::yhjs22.sbinba@folkuniversitetet.nu::e5464475-f4c5-465b-b2aa-f9f04ffed09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77290-5E86-4901-BA68-FC408AE67AC5}" v="383" dt="2023-01-19T08:33:25.999"/>
    <p1510:client id="{1330A735-E700-7788-1474-DA57C4CD590B}" v="45" dt="2023-01-19T20:08:23.741"/>
    <p1510:client id="{21AA6466-E0D1-9979-4A00-0016E03B00E6}" v="18" dt="2023-01-19T20:14:49.557"/>
    <p1510:client id="{23BDC94E-8C15-D596-70BF-FE0449C6733D}" v="6092" dt="2023-01-19T13:39:06.599"/>
    <p1510:client id="{2BB7394C-7D88-E876-769E-EFE0ADBCCA03}" v="532" dt="2023-01-19T12:28:54.462"/>
    <p1510:client id="{3CC47563-633D-0141-9586-A916282076C1}" v="34" dt="2023-01-19T19:35:40.858"/>
    <p1510:client id="{407A7016-1FC5-0085-95C6-9D8D9817BE86}" v="39" dt="2023-01-19T13:19:12.742"/>
    <p1510:client id="{423E8394-4CDF-2885-C95A-0C0C58C0079E}" v="36" dt="2023-01-19T20:14:01.527"/>
    <p1510:client id="{47C37A69-A286-5254-E300-0F7C56D0E620}" v="626" dt="2023-01-19T13:47:48.504"/>
    <p1510:client id="{799863B0-6C51-F85E-A72A-0236E5929401}" v="2572" dt="2023-01-19T20:14:40.370"/>
    <p1510:client id="{7C9BA359-DB57-4A33-E4F6-1A1EC5CB53DB}" v="34" dt="2023-01-19T11:26:38.867"/>
    <p1510:client id="{7DA3F35C-2474-69A1-7C75-77B4CBC13DCD}" v="905" dt="2023-01-19T19:32:38.962"/>
    <p1510:client id="{8E7B3064-7526-F258-EBF0-E40A8C020645}" v="64" dt="2023-01-19T20:06:13.103"/>
    <p1510:client id="{CAB3AAF3-BF25-E088-257B-0EE25817A562}" v="1" dt="2023-01-19T19:31:02.076"/>
    <p1510:client id="{DD54D5D0-3D9F-B633-482A-89E62E1C7C6D}" v="422" dt="2023-01-19T10:51:54.188"/>
    <p1510:client id="{EB46271D-59AB-F584-3BC2-0C41E8D4F931}" v="737" dt="2023-01-19T09:15:07.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a6decf0f0233b3c76eef028e2473083752be6f045443c8419990ebf93b6dc166::" providerId="AD" clId="Web-{21AA6466-E0D1-9979-4A00-0016E03B00E6}"/>
    <pc:docChg chg="modSld">
      <pc:chgData name="Guest User" userId="S::urn:spo:anon#a6decf0f0233b3c76eef028e2473083752be6f045443c8419990ebf93b6dc166::" providerId="AD" clId="Web-{21AA6466-E0D1-9979-4A00-0016E03B00E6}" dt="2023-01-19T20:14:49.557" v="7" actId="1076"/>
      <pc:docMkLst>
        <pc:docMk/>
      </pc:docMkLst>
      <pc:sldChg chg="modSp">
        <pc:chgData name="Guest User" userId="S::urn:spo:anon#a6decf0f0233b3c76eef028e2473083752be6f045443c8419990ebf93b6dc166::" providerId="AD" clId="Web-{21AA6466-E0D1-9979-4A00-0016E03B00E6}" dt="2023-01-19T20:14:49.557" v="7" actId="1076"/>
        <pc:sldMkLst>
          <pc:docMk/>
          <pc:sldMk cId="1969787568" sldId="271"/>
        </pc:sldMkLst>
        <pc:spChg chg="mod">
          <ac:chgData name="Guest User" userId="S::urn:spo:anon#a6decf0f0233b3c76eef028e2473083752be6f045443c8419990ebf93b6dc166::" providerId="AD" clId="Web-{21AA6466-E0D1-9979-4A00-0016E03B00E6}" dt="2023-01-19T20:14:11.104" v="6" actId="1076"/>
          <ac:spMkLst>
            <pc:docMk/>
            <pc:sldMk cId="1969787568" sldId="271"/>
            <ac:spMk id="5" creationId="{3990FA1B-5022-47AB-A0AE-8F5C5797997C}"/>
          </ac:spMkLst>
        </pc:spChg>
        <pc:spChg chg="mod">
          <ac:chgData name="Guest User" userId="S::urn:spo:anon#a6decf0f0233b3c76eef028e2473083752be6f045443c8419990ebf93b6dc166::" providerId="AD" clId="Web-{21AA6466-E0D1-9979-4A00-0016E03B00E6}" dt="2023-01-19T20:14:49.557" v="7" actId="1076"/>
          <ac:spMkLst>
            <pc:docMk/>
            <pc:sldMk cId="1969787568" sldId="271"/>
            <ac:spMk id="7" creationId="{75F34F0D-0B06-FC89-BA9E-476DD38039A0}"/>
          </ac:spMkLst>
        </pc:spChg>
      </pc:sldChg>
      <pc:sldChg chg="modSp">
        <pc:chgData name="Guest User" userId="S::urn:spo:anon#a6decf0f0233b3c76eef028e2473083752be6f045443c8419990ebf93b6dc166::" providerId="AD" clId="Web-{21AA6466-E0D1-9979-4A00-0016E03B00E6}" dt="2023-01-19T20:04:36.374" v="5" actId="20577"/>
        <pc:sldMkLst>
          <pc:docMk/>
          <pc:sldMk cId="76250654" sldId="282"/>
        </pc:sldMkLst>
        <pc:spChg chg="mod">
          <ac:chgData name="Guest User" userId="S::urn:spo:anon#a6decf0f0233b3c76eef028e2473083752be6f045443c8419990ebf93b6dc166::" providerId="AD" clId="Web-{21AA6466-E0D1-9979-4A00-0016E03B00E6}" dt="2023-01-19T19:57:18.191" v="2" actId="20577"/>
          <ac:spMkLst>
            <pc:docMk/>
            <pc:sldMk cId="76250654" sldId="282"/>
            <ac:spMk id="44" creationId="{9A3F5D7F-199F-0DD4-840C-3E688C57DBC0}"/>
          </ac:spMkLst>
        </pc:spChg>
        <pc:spChg chg="mod">
          <ac:chgData name="Guest User" userId="S::urn:spo:anon#a6decf0f0233b3c76eef028e2473083752be6f045443c8419990ebf93b6dc166::" providerId="AD" clId="Web-{21AA6466-E0D1-9979-4A00-0016E03B00E6}" dt="2023-01-19T20:04:36.374" v="5" actId="20577"/>
          <ac:spMkLst>
            <pc:docMk/>
            <pc:sldMk cId="76250654" sldId="282"/>
            <ac:spMk id="45" creationId="{95180403-0361-C6CE-4D5A-75CC5336B8C2}"/>
          </ac:spMkLst>
        </pc:spChg>
      </pc:sldChg>
    </pc:docChg>
  </pc:docChgLst>
  <pc:docChgLst>
    <pc:chgData name="Bachir Sbinati" userId="S::yhjs22.sbinba@folkuniversitetet.nu::e5464475-f4c5-465b-b2aa-f9f04ffed097" providerId="AD" clId="Web-{23BDC94E-8C15-D596-70BF-FE0449C6733D}"/>
    <pc:docChg chg="mod addSld delSld modSld">
      <pc:chgData name="Bachir Sbinati" userId="S::yhjs22.sbinba@folkuniversitetet.nu::e5464475-f4c5-465b-b2aa-f9f04ffed097" providerId="AD" clId="Web-{23BDC94E-8C15-D596-70BF-FE0449C6733D}" dt="2023-01-19T13:39:06.599" v="4091" actId="1076"/>
      <pc:docMkLst>
        <pc:docMk/>
      </pc:docMkLst>
      <pc:sldChg chg="modSp">
        <pc:chgData name="Bachir Sbinati" userId="S::yhjs22.sbinba@folkuniversitetet.nu::e5464475-f4c5-465b-b2aa-f9f04ffed097" providerId="AD" clId="Web-{23BDC94E-8C15-D596-70BF-FE0449C6733D}" dt="2023-01-19T13:39:06.599" v="4091" actId="1076"/>
        <pc:sldMkLst>
          <pc:docMk/>
          <pc:sldMk cId="1713219598" sldId="257"/>
        </pc:sldMkLst>
        <pc:spChg chg="mod">
          <ac:chgData name="Bachir Sbinati" userId="S::yhjs22.sbinba@folkuniversitetet.nu::e5464475-f4c5-465b-b2aa-f9f04ffed097" providerId="AD" clId="Web-{23BDC94E-8C15-D596-70BF-FE0449C6733D}" dt="2023-01-19T13:39:06.599" v="4091" actId="1076"/>
          <ac:spMkLst>
            <pc:docMk/>
            <pc:sldMk cId="1713219598" sldId="257"/>
            <ac:spMk id="3" creationId="{5671D7E5-EF66-4BCD-8DAA-E9061157F0BE}"/>
          </ac:spMkLst>
        </pc:spChg>
      </pc:sldChg>
      <pc:sldChg chg="modSp">
        <pc:chgData name="Bachir Sbinati" userId="S::yhjs22.sbinba@folkuniversitetet.nu::e5464475-f4c5-465b-b2aa-f9f04ffed097" providerId="AD" clId="Web-{23BDC94E-8C15-D596-70BF-FE0449C6733D}" dt="2023-01-19T11:36:20.764" v="1568" actId="20577"/>
        <pc:sldMkLst>
          <pc:docMk/>
          <pc:sldMk cId="3571516367" sldId="258"/>
        </pc:sldMkLst>
        <pc:spChg chg="mod">
          <ac:chgData name="Bachir Sbinati" userId="S::yhjs22.sbinba@folkuniversitetet.nu::e5464475-f4c5-465b-b2aa-f9f04ffed097" providerId="AD" clId="Web-{23BDC94E-8C15-D596-70BF-FE0449C6733D}" dt="2023-01-19T11:36:20.764" v="1568" actId="20577"/>
          <ac:spMkLst>
            <pc:docMk/>
            <pc:sldMk cId="3571516367" sldId="258"/>
            <ac:spMk id="3" creationId="{9D5232F9-FD00-464A-9F17-619C91AEF8F3}"/>
          </ac:spMkLst>
        </pc:spChg>
      </pc:sldChg>
      <pc:sldChg chg="modSp">
        <pc:chgData name="Bachir Sbinati" userId="S::yhjs22.sbinba@folkuniversitetet.nu::e5464475-f4c5-465b-b2aa-f9f04ffed097" providerId="AD" clId="Web-{23BDC94E-8C15-D596-70BF-FE0449C6733D}" dt="2023-01-19T13:13:55.817" v="3504" actId="20577"/>
        <pc:sldMkLst>
          <pc:docMk/>
          <pc:sldMk cId="379728094" sldId="262"/>
        </pc:sldMkLst>
        <pc:spChg chg="mod">
          <ac:chgData name="Bachir Sbinati" userId="S::yhjs22.sbinba@folkuniversitetet.nu::e5464475-f4c5-465b-b2aa-f9f04ffed097" providerId="AD" clId="Web-{23BDC94E-8C15-D596-70BF-FE0449C6733D}" dt="2023-01-19T13:10:51.502" v="3410" actId="20577"/>
          <ac:spMkLst>
            <pc:docMk/>
            <pc:sldMk cId="379728094" sldId="262"/>
            <ac:spMk id="2" creationId="{B1FE5F11-B7B9-4B80-8C6A-A8A7A7190B77}"/>
          </ac:spMkLst>
        </pc:spChg>
        <pc:spChg chg="mod">
          <ac:chgData name="Bachir Sbinati" userId="S::yhjs22.sbinba@folkuniversitetet.nu::e5464475-f4c5-465b-b2aa-f9f04ffed097" providerId="AD" clId="Web-{23BDC94E-8C15-D596-70BF-FE0449C6733D}" dt="2023-01-19T13:13:55.817" v="3504" actId="20577"/>
          <ac:spMkLst>
            <pc:docMk/>
            <pc:sldMk cId="379728094" sldId="262"/>
            <ac:spMk id="3" creationId="{DA8AFAA9-633A-475C-B8ED-840A34F7294D}"/>
          </ac:spMkLst>
        </pc:spChg>
      </pc:sldChg>
      <pc:sldChg chg="modSp">
        <pc:chgData name="Bachir Sbinati" userId="S::yhjs22.sbinba@folkuniversitetet.nu::e5464475-f4c5-465b-b2aa-f9f04ffed097" providerId="AD" clId="Web-{23BDC94E-8C15-D596-70BF-FE0449C6733D}" dt="2023-01-19T10:28:13.060" v="13"/>
        <pc:sldMkLst>
          <pc:docMk/>
          <pc:sldMk cId="2619301236" sldId="264"/>
        </pc:sldMkLst>
        <pc:spChg chg="mod">
          <ac:chgData name="Bachir Sbinati" userId="S::yhjs22.sbinba@folkuniversitetet.nu::e5464475-f4c5-465b-b2aa-f9f04ffed097" providerId="AD" clId="Web-{23BDC94E-8C15-D596-70BF-FE0449C6733D}" dt="2023-01-19T10:26:36.261" v="0" actId="20577"/>
          <ac:spMkLst>
            <pc:docMk/>
            <pc:sldMk cId="2619301236" sldId="264"/>
            <ac:spMk id="3" creationId="{78BCC184-1096-457B-AB72-BD49E6E54117}"/>
          </ac:spMkLst>
        </pc:spChg>
        <pc:spChg chg="mod">
          <ac:chgData name="Bachir Sbinati" userId="S::yhjs22.sbinba@folkuniversitetet.nu::e5464475-f4c5-465b-b2aa-f9f04ffed097" providerId="AD" clId="Web-{23BDC94E-8C15-D596-70BF-FE0449C6733D}" dt="2023-01-19T10:26:53.199" v="3" actId="20577"/>
          <ac:spMkLst>
            <pc:docMk/>
            <pc:sldMk cId="2619301236" sldId="264"/>
            <ac:spMk id="7" creationId="{7EE4C1C7-E7F3-2BF6-C453-565195AA6809}"/>
          </ac:spMkLst>
        </pc:spChg>
        <pc:spChg chg="mod">
          <ac:chgData name="Bachir Sbinati" userId="S::yhjs22.sbinba@folkuniversitetet.nu::e5464475-f4c5-465b-b2aa-f9f04ffed097" providerId="AD" clId="Web-{23BDC94E-8C15-D596-70BF-FE0449C6733D}" dt="2023-01-19T10:26:40.902" v="1" actId="20577"/>
          <ac:spMkLst>
            <pc:docMk/>
            <pc:sldMk cId="2619301236" sldId="264"/>
            <ac:spMk id="9" creationId="{36AEE506-9967-4592-BC98-D3FD3028A8E5}"/>
          </ac:spMkLst>
        </pc:spChg>
        <pc:spChg chg="mod">
          <ac:chgData name="Bachir Sbinati" userId="S::yhjs22.sbinba@folkuniversitetet.nu::e5464475-f4c5-465b-b2aa-f9f04ffed097" providerId="AD" clId="Web-{23BDC94E-8C15-D596-70BF-FE0449C6733D}" dt="2023-01-19T10:26:47.183" v="2" actId="20577"/>
          <ac:spMkLst>
            <pc:docMk/>
            <pc:sldMk cId="2619301236" sldId="264"/>
            <ac:spMk id="17" creationId="{7314E032-1501-B9C9-6EB5-D47CCD3ECFF8}"/>
          </ac:spMkLst>
        </pc:spChg>
        <pc:spChg chg="mod">
          <ac:chgData name="Bachir Sbinati" userId="S::yhjs22.sbinba@folkuniversitetet.nu::e5464475-f4c5-465b-b2aa-f9f04ffed097" providerId="AD" clId="Web-{23BDC94E-8C15-D596-70BF-FE0449C6733D}" dt="2023-01-19T10:27:06.043" v="6" actId="20577"/>
          <ac:spMkLst>
            <pc:docMk/>
            <pc:sldMk cId="2619301236" sldId="264"/>
            <ac:spMk id="24" creationId="{918C3C97-444D-4600-8553-B9C4C1F8483B}"/>
          </ac:spMkLst>
        </pc:spChg>
        <pc:picChg chg="mod">
          <ac:chgData name="Bachir Sbinati" userId="S::yhjs22.sbinba@folkuniversitetet.nu::e5464475-f4c5-465b-b2aa-f9f04ffed097" providerId="AD" clId="Web-{23BDC94E-8C15-D596-70BF-FE0449C6733D}" dt="2023-01-19T10:28:13.060" v="13"/>
          <ac:picMkLst>
            <pc:docMk/>
            <pc:sldMk cId="2619301236" sldId="264"/>
            <ac:picMk id="16" creationId="{788ADF35-7762-4E85-BE67-27FDB5522B9D}"/>
          </ac:picMkLst>
        </pc:picChg>
        <pc:picChg chg="mod">
          <ac:chgData name="Bachir Sbinati" userId="S::yhjs22.sbinba@folkuniversitetet.nu::e5464475-f4c5-465b-b2aa-f9f04ffed097" providerId="AD" clId="Web-{23BDC94E-8C15-D596-70BF-FE0449C6733D}" dt="2023-01-19T10:27:31.075" v="11" actId="1076"/>
          <ac:picMkLst>
            <pc:docMk/>
            <pc:sldMk cId="2619301236" sldId="264"/>
            <ac:picMk id="18" creationId="{F2557ABA-5037-481D-8C54-94B63E80E2EC}"/>
          </ac:picMkLst>
        </pc:picChg>
      </pc:sldChg>
      <pc:sldChg chg="modSp">
        <pc:chgData name="Bachir Sbinati" userId="S::yhjs22.sbinba@folkuniversitetet.nu::e5464475-f4c5-465b-b2aa-f9f04ffed097" providerId="AD" clId="Web-{23BDC94E-8C15-D596-70BF-FE0449C6733D}" dt="2023-01-19T13:29:03.248" v="3907" actId="20577"/>
        <pc:sldMkLst>
          <pc:docMk/>
          <pc:sldMk cId="2899358904" sldId="272"/>
        </pc:sldMkLst>
        <pc:spChg chg="mod">
          <ac:chgData name="Bachir Sbinati" userId="S::yhjs22.sbinba@folkuniversitetet.nu::e5464475-f4c5-465b-b2aa-f9f04ffed097" providerId="AD" clId="Web-{23BDC94E-8C15-D596-70BF-FE0449C6733D}" dt="2023-01-19T13:27:04.153" v="3897" actId="20577"/>
          <ac:spMkLst>
            <pc:docMk/>
            <pc:sldMk cId="2899358904" sldId="272"/>
            <ac:spMk id="2" creationId="{B1FE5F11-B7B9-4B80-8C6A-A8A7A7190B77}"/>
          </ac:spMkLst>
        </pc:spChg>
        <pc:spChg chg="mod">
          <ac:chgData name="Bachir Sbinati" userId="S::yhjs22.sbinba@folkuniversitetet.nu::e5464475-f4c5-465b-b2aa-f9f04ffed097" providerId="AD" clId="Web-{23BDC94E-8C15-D596-70BF-FE0449C6733D}" dt="2023-01-19T13:29:03.248" v="3907" actId="20577"/>
          <ac:spMkLst>
            <pc:docMk/>
            <pc:sldMk cId="2899358904" sldId="272"/>
            <ac:spMk id="3" creationId="{DA8AFAA9-633A-475C-B8ED-840A34F7294D}"/>
          </ac:spMkLst>
        </pc:spChg>
      </pc:sldChg>
      <pc:sldChg chg="new del">
        <pc:chgData name="Bachir Sbinati" userId="S::yhjs22.sbinba@folkuniversitetet.nu::e5464475-f4c5-465b-b2aa-f9f04ffed097" providerId="AD" clId="Web-{23BDC94E-8C15-D596-70BF-FE0449C6733D}" dt="2023-01-19T10:35:51.663" v="23"/>
        <pc:sldMkLst>
          <pc:docMk/>
          <pc:sldMk cId="172221834" sldId="273"/>
        </pc:sldMkLst>
      </pc:sldChg>
      <pc:sldChg chg="addSp delSp modSp">
        <pc:chgData name="Bachir Sbinati" userId="S::yhjs22.sbinba@folkuniversitetet.nu::e5464475-f4c5-465b-b2aa-f9f04ffed097" providerId="AD" clId="Web-{23BDC94E-8C15-D596-70BF-FE0449C6733D}" dt="2023-01-19T10:53:13.651" v="858" actId="20577"/>
        <pc:sldMkLst>
          <pc:docMk/>
          <pc:sldMk cId="864244334" sldId="273"/>
        </pc:sldMkLst>
        <pc:spChg chg="mod">
          <ac:chgData name="Bachir Sbinati" userId="S::yhjs22.sbinba@folkuniversitetet.nu::e5464475-f4c5-465b-b2aa-f9f04ffed097" providerId="AD" clId="Web-{23BDC94E-8C15-D596-70BF-FE0449C6733D}" dt="2023-01-19T10:39:07.041" v="154" actId="20577"/>
          <ac:spMkLst>
            <pc:docMk/>
            <pc:sldMk cId="864244334" sldId="273"/>
            <ac:spMk id="2" creationId="{4F6A2D15-4D68-4BF7-9421-032AE6C8852C}"/>
          </ac:spMkLst>
        </pc:spChg>
        <pc:spChg chg="mod">
          <ac:chgData name="Bachir Sbinati" userId="S::yhjs22.sbinba@folkuniversitetet.nu::e5464475-f4c5-465b-b2aa-f9f04ffed097" providerId="AD" clId="Web-{23BDC94E-8C15-D596-70BF-FE0449C6733D}" dt="2023-01-19T10:36:39.460" v="38" actId="20577"/>
          <ac:spMkLst>
            <pc:docMk/>
            <pc:sldMk cId="864244334" sldId="273"/>
            <ac:spMk id="3" creationId="{78BCC184-1096-457B-AB72-BD49E6E54117}"/>
          </ac:spMkLst>
        </pc:spChg>
        <pc:spChg chg="add mod">
          <ac:chgData name="Bachir Sbinati" userId="S::yhjs22.sbinba@folkuniversitetet.nu::e5464475-f4c5-465b-b2aa-f9f04ffed097" providerId="AD" clId="Web-{23BDC94E-8C15-D596-70BF-FE0449C6733D}" dt="2023-01-19T10:36:22.476" v="24"/>
          <ac:spMkLst>
            <pc:docMk/>
            <pc:sldMk cId="864244334" sldId="273"/>
            <ac:spMk id="6" creationId="{E2B419A4-3004-E4F8-EE47-AEF8B1051086}"/>
          </ac:spMkLst>
        </pc:spChg>
        <pc:spChg chg="del">
          <ac:chgData name="Bachir Sbinati" userId="S::yhjs22.sbinba@folkuniversitetet.nu::e5464475-f4c5-465b-b2aa-f9f04ffed097" providerId="AD" clId="Web-{23BDC94E-8C15-D596-70BF-FE0449C6733D}" dt="2023-01-19T10:36:23.835" v="32"/>
          <ac:spMkLst>
            <pc:docMk/>
            <pc:sldMk cId="864244334" sldId="273"/>
            <ac:spMk id="7" creationId="{7EE4C1C7-E7F3-2BF6-C453-565195AA6809}"/>
          </ac:spMkLst>
        </pc:spChg>
        <pc:spChg chg="del">
          <ac:chgData name="Bachir Sbinati" userId="S::yhjs22.sbinba@folkuniversitetet.nu::e5464475-f4c5-465b-b2aa-f9f04ffed097" providerId="AD" clId="Web-{23BDC94E-8C15-D596-70BF-FE0449C6733D}" dt="2023-01-19T10:36:23.194" v="31"/>
          <ac:spMkLst>
            <pc:docMk/>
            <pc:sldMk cId="864244334" sldId="273"/>
            <ac:spMk id="8" creationId="{8F0714D4-1A7C-4D7F-A5C0-4F766382B6A9}"/>
          </ac:spMkLst>
        </pc:spChg>
        <pc:spChg chg="del">
          <ac:chgData name="Bachir Sbinati" userId="S::yhjs22.sbinba@folkuniversitetet.nu::e5464475-f4c5-465b-b2aa-f9f04ffed097" providerId="AD" clId="Web-{23BDC94E-8C15-D596-70BF-FE0449C6733D}" dt="2023-01-19T10:36:22.913" v="28"/>
          <ac:spMkLst>
            <pc:docMk/>
            <pc:sldMk cId="864244334" sldId="273"/>
            <ac:spMk id="9" creationId="{36AEE506-9967-4592-BC98-D3FD3028A8E5}"/>
          </ac:spMkLst>
        </pc:spChg>
        <pc:spChg chg="del">
          <ac:chgData name="Bachir Sbinati" userId="S::yhjs22.sbinba@folkuniversitetet.nu::e5464475-f4c5-465b-b2aa-f9f04ffed097" providerId="AD" clId="Web-{23BDC94E-8C15-D596-70BF-FE0449C6733D}" dt="2023-01-19T10:36:22.585" v="25"/>
          <ac:spMkLst>
            <pc:docMk/>
            <pc:sldMk cId="864244334" sldId="273"/>
            <ac:spMk id="10" creationId="{F5F1AEEC-D56B-4D10-B1F5-63AA91152B53}"/>
          </ac:spMkLst>
        </pc:spChg>
        <pc:spChg chg="del">
          <ac:chgData name="Bachir Sbinati" userId="S::yhjs22.sbinba@folkuniversitetet.nu::e5464475-f4c5-465b-b2aa-f9f04ffed097" providerId="AD" clId="Web-{23BDC94E-8C15-D596-70BF-FE0449C6733D}" dt="2023-01-19T10:36:23.101" v="30"/>
          <ac:spMkLst>
            <pc:docMk/>
            <pc:sldMk cId="864244334" sldId="273"/>
            <ac:spMk id="12" creationId="{E017101B-2009-4267-8513-19000E37B1F0}"/>
          </ac:spMkLst>
        </pc:spChg>
        <pc:spChg chg="del">
          <ac:chgData name="Bachir Sbinati" userId="S::yhjs22.sbinba@folkuniversitetet.nu::e5464475-f4c5-465b-b2aa-f9f04ffed097" providerId="AD" clId="Web-{23BDC94E-8C15-D596-70BF-FE0449C6733D}" dt="2023-01-19T10:36:22.819" v="27"/>
          <ac:spMkLst>
            <pc:docMk/>
            <pc:sldMk cId="864244334" sldId="273"/>
            <ac:spMk id="13" creationId="{D40B843D-6615-46EB-A813-BEBD624EC685}"/>
          </ac:spMkLst>
        </pc:spChg>
        <pc:spChg chg="del">
          <ac:chgData name="Bachir Sbinati" userId="S::yhjs22.sbinba@folkuniversitetet.nu::e5464475-f4c5-465b-b2aa-f9f04ffed097" providerId="AD" clId="Web-{23BDC94E-8C15-D596-70BF-FE0449C6733D}" dt="2023-01-19T10:36:22.476" v="24"/>
          <ac:spMkLst>
            <pc:docMk/>
            <pc:sldMk cId="864244334" sldId="273"/>
            <ac:spMk id="14" creationId="{3099A0B0-BDD0-48DA-AA3E-13153E65129F}"/>
          </ac:spMkLst>
        </pc:spChg>
        <pc:spChg chg="add del mod">
          <ac:chgData name="Bachir Sbinati" userId="S::yhjs22.sbinba@folkuniversitetet.nu::e5464475-f4c5-465b-b2aa-f9f04ffed097" providerId="AD" clId="Web-{23BDC94E-8C15-D596-70BF-FE0449C6733D}" dt="2023-01-19T10:36:28.913" v="34"/>
          <ac:spMkLst>
            <pc:docMk/>
            <pc:sldMk cId="864244334" sldId="273"/>
            <ac:spMk id="19" creationId="{8A011BB1-BC3A-D07C-7775-85815A68CA3F}"/>
          </ac:spMkLst>
        </pc:spChg>
        <pc:spChg chg="add mod">
          <ac:chgData name="Bachir Sbinati" userId="S::yhjs22.sbinba@folkuniversitetet.nu::e5464475-f4c5-465b-b2aa-f9f04ffed097" providerId="AD" clId="Web-{23BDC94E-8C15-D596-70BF-FE0449C6733D}" dt="2023-01-19T10:36:22.726" v="26"/>
          <ac:spMkLst>
            <pc:docMk/>
            <pc:sldMk cId="864244334" sldId="273"/>
            <ac:spMk id="23" creationId="{D10821D1-D204-2B42-684F-DD1DF256B175}"/>
          </ac:spMkLst>
        </pc:spChg>
        <pc:spChg chg="add mod">
          <ac:chgData name="Bachir Sbinati" userId="S::yhjs22.sbinba@folkuniversitetet.nu::e5464475-f4c5-465b-b2aa-f9f04ffed097" providerId="AD" clId="Web-{23BDC94E-8C15-D596-70BF-FE0449C6733D}" dt="2023-01-19T10:36:22.819" v="27"/>
          <ac:spMkLst>
            <pc:docMk/>
            <pc:sldMk cId="864244334" sldId="273"/>
            <ac:spMk id="27" creationId="{D4F25249-91C5-7883-8AA2-9A8DDF2BBA8C}"/>
          </ac:spMkLst>
        </pc:spChg>
        <pc:spChg chg="add mod">
          <ac:chgData name="Bachir Sbinati" userId="S::yhjs22.sbinba@folkuniversitetet.nu::e5464475-f4c5-465b-b2aa-f9f04ffed097" providerId="AD" clId="Web-{23BDC94E-8C15-D596-70BF-FE0449C6733D}" dt="2023-01-19T10:36:22.913" v="28"/>
          <ac:spMkLst>
            <pc:docMk/>
            <pc:sldMk cId="864244334" sldId="273"/>
            <ac:spMk id="29" creationId="{727BED2B-648F-369F-73BC-712BCB14E534}"/>
          </ac:spMkLst>
        </pc:spChg>
        <pc:spChg chg="add mod">
          <ac:chgData name="Bachir Sbinati" userId="S::yhjs22.sbinba@folkuniversitetet.nu::e5464475-f4c5-465b-b2aa-f9f04ffed097" providerId="AD" clId="Web-{23BDC94E-8C15-D596-70BF-FE0449C6733D}" dt="2023-01-19T10:36:23.007" v="29"/>
          <ac:spMkLst>
            <pc:docMk/>
            <pc:sldMk cId="864244334" sldId="273"/>
            <ac:spMk id="31" creationId="{8A39DE54-F837-EA0E-8D9A-AE15049E2F3E}"/>
          </ac:spMkLst>
        </pc:spChg>
        <pc:spChg chg="add mod">
          <ac:chgData name="Bachir Sbinati" userId="S::yhjs22.sbinba@folkuniversitetet.nu::e5464475-f4c5-465b-b2aa-f9f04ffed097" providerId="AD" clId="Web-{23BDC94E-8C15-D596-70BF-FE0449C6733D}" dt="2023-01-19T10:36:23.101" v="30"/>
          <ac:spMkLst>
            <pc:docMk/>
            <pc:sldMk cId="864244334" sldId="273"/>
            <ac:spMk id="33" creationId="{4780F1FF-9372-883C-39E4-764F52A676A6}"/>
          </ac:spMkLst>
        </pc:spChg>
        <pc:spChg chg="add mod">
          <ac:chgData name="Bachir Sbinati" userId="S::yhjs22.sbinba@folkuniversitetet.nu::e5464475-f4c5-465b-b2aa-f9f04ffed097" providerId="AD" clId="Web-{23BDC94E-8C15-D596-70BF-FE0449C6733D}" dt="2023-01-19T10:36:23.194" v="31"/>
          <ac:spMkLst>
            <pc:docMk/>
            <pc:sldMk cId="864244334" sldId="273"/>
            <ac:spMk id="35" creationId="{35CFF7E7-5713-98E8-5720-D2F34127F9C8}"/>
          </ac:spMkLst>
        </pc:spChg>
        <pc:spChg chg="add mod">
          <ac:chgData name="Bachir Sbinati" userId="S::yhjs22.sbinba@folkuniversitetet.nu::e5464475-f4c5-465b-b2aa-f9f04ffed097" providerId="AD" clId="Web-{23BDC94E-8C15-D596-70BF-FE0449C6733D}" dt="2023-01-19T10:53:13.651" v="858" actId="20577"/>
          <ac:spMkLst>
            <pc:docMk/>
            <pc:sldMk cId="864244334" sldId="273"/>
            <ac:spMk id="36" creationId="{7C8F0C0A-7C42-5B79-D94B-D5D128E1B1AD}"/>
          </ac:spMkLst>
        </pc:spChg>
        <pc:picChg chg="del">
          <ac:chgData name="Bachir Sbinati" userId="S::yhjs22.sbinba@folkuniversitetet.nu::e5464475-f4c5-465b-b2aa-f9f04ffed097" providerId="AD" clId="Web-{23BDC94E-8C15-D596-70BF-FE0449C6733D}" dt="2023-01-19T10:36:25.085" v="33"/>
          <ac:picMkLst>
            <pc:docMk/>
            <pc:sldMk cId="864244334" sldId="273"/>
            <ac:picMk id="5" creationId="{A9440B17-B4C8-62A2-9D4F-3535B40C4FCC}"/>
          </ac:picMkLst>
        </pc:picChg>
        <pc:picChg chg="del">
          <ac:chgData name="Bachir Sbinati" userId="S::yhjs22.sbinba@folkuniversitetet.nu::e5464475-f4c5-465b-b2aa-f9f04ffed097" providerId="AD" clId="Web-{23BDC94E-8C15-D596-70BF-FE0449C6733D}" dt="2023-01-19T10:36:23.007" v="29"/>
          <ac:picMkLst>
            <pc:docMk/>
            <pc:sldMk cId="864244334" sldId="273"/>
            <ac:picMk id="20" creationId="{618E88B2-D607-4D3C-9519-A591A729DCC9}"/>
          </ac:picMkLst>
        </pc:picChg>
        <pc:picChg chg="del">
          <ac:chgData name="Bachir Sbinati" userId="S::yhjs22.sbinba@folkuniversitetet.nu::e5464475-f4c5-465b-b2aa-f9f04ffed097" providerId="AD" clId="Web-{23BDC94E-8C15-D596-70BF-FE0449C6733D}" dt="2023-01-19T10:36:22.726" v="26"/>
          <ac:picMkLst>
            <pc:docMk/>
            <pc:sldMk cId="864244334" sldId="273"/>
            <ac:picMk id="22" creationId="{82AF3253-9767-4EC7-B0DB-3A850BEFB035}"/>
          </ac:picMkLst>
        </pc:picChg>
      </pc:sldChg>
      <pc:sldChg chg="new del">
        <pc:chgData name="Bachir Sbinati" userId="S::yhjs22.sbinba@folkuniversitetet.nu::e5464475-f4c5-465b-b2aa-f9f04ffed097" providerId="AD" clId="Web-{23BDC94E-8C15-D596-70BF-FE0449C6733D}" dt="2023-01-19T10:35:22.115" v="17"/>
        <pc:sldMkLst>
          <pc:docMk/>
          <pc:sldMk cId="1753278966" sldId="273"/>
        </pc:sldMkLst>
      </pc:sldChg>
      <pc:sldChg chg="new del">
        <pc:chgData name="Bachir Sbinati" userId="S::yhjs22.sbinba@folkuniversitetet.nu::e5464475-f4c5-465b-b2aa-f9f04ffed097" providerId="AD" clId="Web-{23BDC94E-8C15-D596-70BF-FE0449C6733D}" dt="2023-01-19T10:35:43.319" v="21"/>
        <pc:sldMkLst>
          <pc:docMk/>
          <pc:sldMk cId="1803160712" sldId="273"/>
        </pc:sldMkLst>
      </pc:sldChg>
      <pc:sldChg chg="new del">
        <pc:chgData name="Bachir Sbinati" userId="S::yhjs22.sbinba@folkuniversitetet.nu::e5464475-f4c5-465b-b2aa-f9f04ffed097" providerId="AD" clId="Web-{23BDC94E-8C15-D596-70BF-FE0449C6733D}" dt="2023-01-19T10:35:27.334" v="19"/>
        <pc:sldMkLst>
          <pc:docMk/>
          <pc:sldMk cId="3224110830" sldId="273"/>
        </pc:sldMkLst>
      </pc:sldChg>
      <pc:sldChg chg="new del">
        <pc:chgData name="Bachir Sbinati" userId="S::yhjs22.sbinba@folkuniversitetet.nu::e5464475-f4c5-465b-b2aa-f9f04ffed097" providerId="AD" clId="Web-{23BDC94E-8C15-D596-70BF-FE0449C6733D}" dt="2023-01-19T10:35:21.099" v="16"/>
        <pc:sldMkLst>
          <pc:docMk/>
          <pc:sldMk cId="576795449" sldId="274"/>
        </pc:sldMkLst>
      </pc:sldChg>
      <pc:sldChg chg="modSp add replId addCm delCm modCm">
        <pc:chgData name="Bachir Sbinati" userId="S::yhjs22.sbinba@folkuniversitetet.nu::e5464475-f4c5-465b-b2aa-f9f04ffed097" providerId="AD" clId="Web-{23BDC94E-8C15-D596-70BF-FE0449C6733D}" dt="2023-01-19T13:31:01.890" v="3930" actId="20577"/>
        <pc:sldMkLst>
          <pc:docMk/>
          <pc:sldMk cId="2786111386" sldId="274"/>
        </pc:sldMkLst>
        <pc:spChg chg="mod">
          <ac:chgData name="Bachir Sbinati" userId="S::yhjs22.sbinba@folkuniversitetet.nu::e5464475-f4c5-465b-b2aa-f9f04ffed097" providerId="AD" clId="Web-{23BDC94E-8C15-D596-70BF-FE0449C6733D}" dt="2023-01-19T13:30:02.874" v="3917" actId="1076"/>
          <ac:spMkLst>
            <pc:docMk/>
            <pc:sldMk cId="2786111386" sldId="274"/>
            <ac:spMk id="2" creationId="{4F6A2D15-4D68-4BF7-9421-032AE6C8852C}"/>
          </ac:spMkLst>
        </pc:spChg>
        <pc:spChg chg="mod">
          <ac:chgData name="Bachir Sbinati" userId="S::yhjs22.sbinba@folkuniversitetet.nu::e5464475-f4c5-465b-b2aa-f9f04ffed097" providerId="AD" clId="Web-{23BDC94E-8C15-D596-70BF-FE0449C6733D}" dt="2023-01-19T13:31:01.890" v="3930" actId="20577"/>
          <ac:spMkLst>
            <pc:docMk/>
            <pc:sldMk cId="2786111386" sldId="274"/>
            <ac:spMk id="36" creationId="{7C8F0C0A-7C42-5B79-D94B-D5D128E1B1AD}"/>
          </ac:spMkLst>
        </pc:spChg>
        <pc:extLst>
          <p:ext xmlns:p="http://schemas.openxmlformats.org/presentationml/2006/main" uri="{D6D511B9-2390-475A-947B-AFAB55BFBCF1}">
            <pc226:cmChg xmlns:pc226="http://schemas.microsoft.com/office/powerpoint/2022/06/main/command" chg="del mod">
              <pc226:chgData name="Bachir Sbinati" userId="S::yhjs22.sbinba@folkuniversitetet.nu::e5464475-f4c5-465b-b2aa-f9f04ffed097" providerId="AD" clId="Web-{23BDC94E-8C15-D596-70BF-FE0449C6733D}" dt="2023-01-19T13:29:43.608" v="3914"/>
              <pc2:cmMkLst xmlns:pc2="http://schemas.microsoft.com/office/powerpoint/2019/9/main/command">
                <pc:docMk/>
                <pc:sldMk cId="2786111386" sldId="274"/>
                <pc2:cmMk id="{17E06BAA-DFE3-45D0-97A2-CA47FED3C043}"/>
              </pc2:cmMkLst>
            </pc226:cmChg>
          </p:ext>
        </pc:extLst>
      </pc:sldChg>
      <pc:sldChg chg="addSp delSp modSp add replId delCm modCm">
        <pc:chgData name="Bachir Sbinati" userId="S::yhjs22.sbinba@folkuniversitetet.nu::e5464475-f4c5-465b-b2aa-f9f04ffed097" providerId="AD" clId="Web-{23BDC94E-8C15-D596-70BF-FE0449C6733D}" dt="2023-01-19T12:25:08.883" v="3362" actId="20577"/>
        <pc:sldMkLst>
          <pc:docMk/>
          <pc:sldMk cId="3321211294" sldId="275"/>
        </pc:sldMkLst>
        <pc:spChg chg="del mod">
          <ac:chgData name="Bachir Sbinati" userId="S::yhjs22.sbinba@folkuniversitetet.nu::e5464475-f4c5-465b-b2aa-f9f04ffed097" providerId="AD" clId="Web-{23BDC94E-8C15-D596-70BF-FE0449C6733D}" dt="2023-01-19T12:07:29.612" v="2557"/>
          <ac:spMkLst>
            <pc:docMk/>
            <pc:sldMk cId="3321211294" sldId="275"/>
            <ac:spMk id="2" creationId="{4F6A2D15-4D68-4BF7-9421-032AE6C8852C}"/>
          </ac:spMkLst>
        </pc:spChg>
        <pc:spChg chg="add mod">
          <ac:chgData name="Bachir Sbinati" userId="S::yhjs22.sbinba@folkuniversitetet.nu::e5464475-f4c5-465b-b2aa-f9f04ffed097" providerId="AD" clId="Web-{23BDC94E-8C15-D596-70BF-FE0449C6733D}" dt="2023-01-19T12:25:08.883" v="3362" actId="20577"/>
          <ac:spMkLst>
            <pc:docMk/>
            <pc:sldMk cId="3321211294" sldId="275"/>
            <ac:spMk id="3" creationId="{78405D6F-383D-4A9D-993F-32EA50A13902}"/>
          </ac:spMkLst>
        </pc:spChg>
        <pc:spChg chg="add del mod">
          <ac:chgData name="Bachir Sbinati" userId="S::yhjs22.sbinba@folkuniversitetet.nu::e5464475-f4c5-465b-b2aa-f9f04ffed097" providerId="AD" clId="Web-{23BDC94E-8C15-D596-70BF-FE0449C6733D}" dt="2023-01-19T12:20:57.597" v="3230"/>
          <ac:spMkLst>
            <pc:docMk/>
            <pc:sldMk cId="3321211294" sldId="275"/>
            <ac:spMk id="4" creationId="{6CF26605-CC93-DD6A-C968-A1A3FE9B0295}"/>
          </ac:spMkLst>
        </pc:spChg>
        <pc:spChg chg="add del">
          <ac:chgData name="Bachir Sbinati" userId="S::yhjs22.sbinba@folkuniversitetet.nu::e5464475-f4c5-465b-b2aa-f9f04ffed097" providerId="AD" clId="Web-{23BDC94E-8C15-D596-70BF-FE0449C6733D}" dt="2023-01-19T12:19:22.814" v="2963"/>
          <ac:spMkLst>
            <pc:docMk/>
            <pc:sldMk cId="3321211294" sldId="275"/>
            <ac:spMk id="5" creationId="{208AFA1C-56EC-4134-BAB2-F53B90B2B9C4}"/>
          </ac:spMkLst>
        </pc:spChg>
        <pc:spChg chg="add del mod">
          <ac:chgData name="Bachir Sbinati" userId="S::yhjs22.sbinba@folkuniversitetet.nu::e5464475-f4c5-465b-b2aa-f9f04ffed097" providerId="AD" clId="Web-{23BDC94E-8C15-D596-70BF-FE0449C6733D}" dt="2023-01-19T12:21:16.644" v="3233" actId="20577"/>
          <ac:spMkLst>
            <pc:docMk/>
            <pc:sldMk cId="3321211294" sldId="275"/>
            <ac:spMk id="7" creationId="{3421C6F4-E582-E396-0D1E-D3944FB71227}"/>
          </ac:spMkLst>
        </pc:spChg>
        <pc:spChg chg="add del mod">
          <ac:chgData name="Bachir Sbinati" userId="S::yhjs22.sbinba@folkuniversitetet.nu::e5464475-f4c5-465b-b2aa-f9f04ffed097" providerId="AD" clId="Web-{23BDC94E-8C15-D596-70BF-FE0449C6733D}" dt="2023-01-19T12:21:18.253" v="3234"/>
          <ac:spMkLst>
            <pc:docMk/>
            <pc:sldMk cId="3321211294" sldId="275"/>
            <ac:spMk id="36" creationId="{7C8F0C0A-7C42-5B79-D94B-D5D128E1B1AD}"/>
          </ac:spMkLst>
        </pc:spChg>
      </pc:sldChg>
      <pc:sldChg chg="modSp">
        <pc:chgData name="Bachir Sbinati" userId="S::yhjs22.sbinba@folkuniversitetet.nu::e5464475-f4c5-465b-b2aa-f9f04ffed097" providerId="AD" clId="Web-{23BDC94E-8C15-D596-70BF-FE0449C6733D}" dt="2023-01-19T11:48:17.684" v="1931" actId="20577"/>
        <pc:sldMkLst>
          <pc:docMk/>
          <pc:sldMk cId="2543098379" sldId="276"/>
        </pc:sldMkLst>
        <pc:spChg chg="mod">
          <ac:chgData name="Bachir Sbinati" userId="S::yhjs22.sbinba@folkuniversitetet.nu::e5464475-f4c5-465b-b2aa-f9f04ffed097" providerId="AD" clId="Web-{23BDC94E-8C15-D596-70BF-FE0449C6733D}" dt="2023-01-19T11:26:05.471" v="1353" actId="1076"/>
          <ac:spMkLst>
            <pc:docMk/>
            <pc:sldMk cId="2543098379" sldId="276"/>
            <ac:spMk id="12" creationId="{A306194D-9BCE-8741-A134-50CD2A09ED38}"/>
          </ac:spMkLst>
        </pc:spChg>
        <pc:spChg chg="mod">
          <ac:chgData name="Bachir Sbinati" userId="S::yhjs22.sbinba@folkuniversitetet.nu::e5464475-f4c5-465b-b2aa-f9f04ffed097" providerId="AD" clId="Web-{23BDC94E-8C15-D596-70BF-FE0449C6733D}" dt="2023-01-19T11:48:17.684" v="1931" actId="20577"/>
          <ac:spMkLst>
            <pc:docMk/>
            <pc:sldMk cId="2543098379" sldId="276"/>
            <ac:spMk id="18" creationId="{23D58D1A-125C-825A-E95B-41EFA0BA7886}"/>
          </ac:spMkLst>
        </pc:spChg>
      </pc:sldChg>
      <pc:sldChg chg="delSp modSp">
        <pc:chgData name="Bachir Sbinati" userId="S::yhjs22.sbinba@folkuniversitetet.nu::e5464475-f4c5-465b-b2aa-f9f04ffed097" providerId="AD" clId="Web-{23BDC94E-8C15-D596-70BF-FE0449C6733D}" dt="2023-01-19T12:38:28.430" v="3375" actId="1076"/>
        <pc:sldMkLst>
          <pc:docMk/>
          <pc:sldMk cId="585109988" sldId="277"/>
        </pc:sldMkLst>
        <pc:spChg chg="del">
          <ac:chgData name="Bachir Sbinati" userId="S::yhjs22.sbinba@folkuniversitetet.nu::e5464475-f4c5-465b-b2aa-f9f04ffed097" providerId="AD" clId="Web-{23BDC94E-8C15-D596-70BF-FE0449C6733D}" dt="2023-01-19T12:26:14.540" v="3371"/>
          <ac:spMkLst>
            <pc:docMk/>
            <pc:sldMk cId="585109988" sldId="277"/>
            <ac:spMk id="3" creationId="{275F5564-8DB8-C851-426C-F58C07D62590}"/>
          </ac:spMkLst>
        </pc:spChg>
        <pc:spChg chg="mod">
          <ac:chgData name="Bachir Sbinati" userId="S::yhjs22.sbinba@folkuniversitetet.nu::e5464475-f4c5-465b-b2aa-f9f04ffed097" providerId="AD" clId="Web-{23BDC94E-8C15-D596-70BF-FE0449C6733D}" dt="2023-01-19T12:31:10.749" v="3374" actId="1076"/>
          <ac:spMkLst>
            <pc:docMk/>
            <pc:sldMk cId="585109988" sldId="277"/>
            <ac:spMk id="7" creationId="{94CA4A7C-3C44-D06F-BF64-6D25066320B1}"/>
          </ac:spMkLst>
        </pc:spChg>
        <pc:spChg chg="mod">
          <ac:chgData name="Bachir Sbinati" userId="S::yhjs22.sbinba@folkuniversitetet.nu::e5464475-f4c5-465b-b2aa-f9f04ffed097" providerId="AD" clId="Web-{23BDC94E-8C15-D596-70BF-FE0449C6733D}" dt="2023-01-19T12:38:28.430" v="3375" actId="1076"/>
          <ac:spMkLst>
            <pc:docMk/>
            <pc:sldMk cId="585109988" sldId="277"/>
            <ac:spMk id="9" creationId="{6DD18FA6-C3EB-BF4E-D362-DFEBDCEDCE99}"/>
          </ac:spMkLst>
        </pc:spChg>
      </pc:sldChg>
    </pc:docChg>
  </pc:docChgLst>
  <pc:docChgLst>
    <pc:chgData name="Mikael Nordlöf Rådman" userId="S::yhjs22.nordmi@folkuniversitetet.nu::6407fc8f-da2c-4164-b131-a4ddf89c08ce" providerId="AD" clId="Web-{CAB3AAF3-BF25-E088-257B-0EE25817A562}"/>
    <pc:docChg chg="modSld">
      <pc:chgData name="Mikael Nordlöf Rådman" userId="S::yhjs22.nordmi@folkuniversitetet.nu::6407fc8f-da2c-4164-b131-a4ddf89c08ce" providerId="AD" clId="Web-{CAB3AAF3-BF25-E088-257B-0EE25817A562}" dt="2023-01-19T19:31:02.076" v="0" actId="14100"/>
      <pc:docMkLst>
        <pc:docMk/>
      </pc:docMkLst>
      <pc:sldChg chg="modSp">
        <pc:chgData name="Mikael Nordlöf Rådman" userId="S::yhjs22.nordmi@folkuniversitetet.nu::6407fc8f-da2c-4164-b131-a4ddf89c08ce" providerId="AD" clId="Web-{CAB3AAF3-BF25-E088-257B-0EE25817A562}" dt="2023-01-19T19:31:02.076" v="0" actId="14100"/>
        <pc:sldMkLst>
          <pc:docMk/>
          <pc:sldMk cId="4208335468" sldId="278"/>
        </pc:sldMkLst>
        <pc:spChg chg="mod">
          <ac:chgData name="Mikael Nordlöf Rådman" userId="S::yhjs22.nordmi@folkuniversitetet.nu::6407fc8f-da2c-4164-b131-a4ddf89c08ce" providerId="AD" clId="Web-{CAB3AAF3-BF25-E088-257B-0EE25817A562}" dt="2023-01-19T19:31:02.076" v="0" actId="14100"/>
          <ac:spMkLst>
            <pc:docMk/>
            <pc:sldMk cId="4208335468" sldId="278"/>
            <ac:spMk id="2" creationId="{4F6A2D15-4D68-4BF7-9421-032AE6C8852C}"/>
          </ac:spMkLst>
        </pc:spChg>
      </pc:sldChg>
    </pc:docChg>
  </pc:docChgLst>
  <pc:docChgLst>
    <pc:chgData name="Hamdi Al Masalmeh" userId="S::yhjs22.al.mha@folkuniversitetet.nu::d22b86db-ed2d-40af-ad37-8403a2b6fa42" providerId="AD" clId="Web-{EB46271D-59AB-F584-3BC2-0C41E8D4F931}"/>
    <pc:docChg chg="delSld modSld">
      <pc:chgData name="Hamdi Al Masalmeh" userId="S::yhjs22.al.mha@folkuniversitetet.nu::d22b86db-ed2d-40af-ad37-8403a2b6fa42" providerId="AD" clId="Web-{EB46271D-59AB-F584-3BC2-0C41E8D4F931}" dt="2023-01-19T09:15:07.935" v="693" actId="14100"/>
      <pc:docMkLst>
        <pc:docMk/>
      </pc:docMkLst>
      <pc:sldChg chg="modSp">
        <pc:chgData name="Hamdi Al Masalmeh" userId="S::yhjs22.al.mha@folkuniversitetet.nu::d22b86db-ed2d-40af-ad37-8403a2b6fa42" providerId="AD" clId="Web-{EB46271D-59AB-F584-3BC2-0C41E8D4F931}" dt="2023-01-19T09:10:48.346" v="622" actId="20577"/>
        <pc:sldMkLst>
          <pc:docMk/>
          <pc:sldMk cId="1713219598" sldId="257"/>
        </pc:sldMkLst>
        <pc:spChg chg="mod">
          <ac:chgData name="Hamdi Al Masalmeh" userId="S::yhjs22.al.mha@folkuniversitetet.nu::d22b86db-ed2d-40af-ad37-8403a2b6fa42" providerId="AD" clId="Web-{EB46271D-59AB-F584-3BC2-0C41E8D4F931}" dt="2023-01-19T09:10:48.346" v="622" actId="20577"/>
          <ac:spMkLst>
            <pc:docMk/>
            <pc:sldMk cId="1713219598" sldId="257"/>
            <ac:spMk id="3" creationId="{5671D7E5-EF66-4BCD-8DAA-E9061157F0BE}"/>
          </ac:spMkLst>
        </pc:spChg>
      </pc:sldChg>
      <pc:sldChg chg="modSp">
        <pc:chgData name="Hamdi Al Masalmeh" userId="S::yhjs22.al.mha@folkuniversitetet.nu::d22b86db-ed2d-40af-ad37-8403a2b6fa42" providerId="AD" clId="Web-{EB46271D-59AB-F584-3BC2-0C41E8D4F931}" dt="2023-01-19T08:47:59.447" v="453" actId="20577"/>
        <pc:sldMkLst>
          <pc:docMk/>
          <pc:sldMk cId="3571516367" sldId="258"/>
        </pc:sldMkLst>
        <pc:spChg chg="mod">
          <ac:chgData name="Hamdi Al Masalmeh" userId="S::yhjs22.al.mha@folkuniversitetet.nu::d22b86db-ed2d-40af-ad37-8403a2b6fa42" providerId="AD" clId="Web-{EB46271D-59AB-F584-3BC2-0C41E8D4F931}" dt="2023-01-19T08:47:59.447" v="453" actId="20577"/>
          <ac:spMkLst>
            <pc:docMk/>
            <pc:sldMk cId="3571516367" sldId="258"/>
            <ac:spMk id="5" creationId="{8D51ED20-04D4-4894-B0C2-9C541A61A734}"/>
          </ac:spMkLst>
        </pc:spChg>
      </pc:sldChg>
      <pc:sldChg chg="del">
        <pc:chgData name="Hamdi Al Masalmeh" userId="S::yhjs22.al.mha@folkuniversitetet.nu::d22b86db-ed2d-40af-ad37-8403a2b6fa42" providerId="AD" clId="Web-{EB46271D-59AB-F584-3BC2-0C41E8D4F931}" dt="2023-01-19T09:11:22.423" v="626"/>
        <pc:sldMkLst>
          <pc:docMk/>
          <pc:sldMk cId="332104327" sldId="259"/>
        </pc:sldMkLst>
      </pc:sldChg>
      <pc:sldChg chg="del">
        <pc:chgData name="Hamdi Al Masalmeh" userId="S::yhjs22.al.mha@folkuniversitetet.nu::d22b86db-ed2d-40af-ad37-8403a2b6fa42" providerId="AD" clId="Web-{EB46271D-59AB-F584-3BC2-0C41E8D4F931}" dt="2023-01-19T09:11:18.470" v="625"/>
        <pc:sldMkLst>
          <pc:docMk/>
          <pc:sldMk cId="1663780162" sldId="260"/>
        </pc:sldMkLst>
      </pc:sldChg>
      <pc:sldChg chg="del">
        <pc:chgData name="Hamdi Al Masalmeh" userId="S::yhjs22.al.mha@folkuniversitetet.nu::d22b86db-ed2d-40af-ad37-8403a2b6fa42" providerId="AD" clId="Web-{EB46271D-59AB-F584-3BC2-0C41E8D4F931}" dt="2023-01-19T09:11:14.845" v="624"/>
        <pc:sldMkLst>
          <pc:docMk/>
          <pc:sldMk cId="1429429409" sldId="261"/>
        </pc:sldMkLst>
      </pc:sldChg>
      <pc:sldChg chg="modSp">
        <pc:chgData name="Hamdi Al Masalmeh" userId="S::yhjs22.al.mha@folkuniversitetet.nu::d22b86db-ed2d-40af-ad37-8403a2b6fa42" providerId="AD" clId="Web-{EB46271D-59AB-F584-3BC2-0C41E8D4F931}" dt="2023-01-19T08:40:56.470" v="276" actId="14100"/>
        <pc:sldMkLst>
          <pc:docMk/>
          <pc:sldMk cId="379728094" sldId="262"/>
        </pc:sldMkLst>
        <pc:spChg chg="mod">
          <ac:chgData name="Hamdi Al Masalmeh" userId="S::yhjs22.al.mha@folkuniversitetet.nu::d22b86db-ed2d-40af-ad37-8403a2b6fa42" providerId="AD" clId="Web-{EB46271D-59AB-F584-3BC2-0C41E8D4F931}" dt="2023-01-19T08:40:56.470" v="276" actId="14100"/>
          <ac:spMkLst>
            <pc:docMk/>
            <pc:sldMk cId="379728094" sldId="262"/>
            <ac:spMk id="3" creationId="{DA8AFAA9-633A-475C-B8ED-840A34F7294D}"/>
          </ac:spMkLst>
        </pc:spChg>
      </pc:sldChg>
      <pc:sldChg chg="del">
        <pc:chgData name="Hamdi Al Masalmeh" userId="S::yhjs22.al.mha@folkuniversitetet.nu::d22b86db-ed2d-40af-ad37-8403a2b6fa42" providerId="AD" clId="Web-{EB46271D-59AB-F584-3BC2-0C41E8D4F931}" dt="2023-01-19T09:05:34.476" v="620"/>
        <pc:sldMkLst>
          <pc:docMk/>
          <pc:sldMk cId="4055079983" sldId="263"/>
        </pc:sldMkLst>
      </pc:sldChg>
      <pc:sldChg chg="addSp modSp">
        <pc:chgData name="Hamdi Al Masalmeh" userId="S::yhjs22.al.mha@folkuniversitetet.nu::d22b86db-ed2d-40af-ad37-8403a2b6fa42" providerId="AD" clId="Web-{EB46271D-59AB-F584-3BC2-0C41E8D4F931}" dt="2023-01-19T09:03:33.853" v="619" actId="20577"/>
        <pc:sldMkLst>
          <pc:docMk/>
          <pc:sldMk cId="2619301236" sldId="264"/>
        </pc:sldMkLst>
        <pc:spChg chg="mod">
          <ac:chgData name="Hamdi Al Masalmeh" userId="S::yhjs22.al.mha@folkuniversitetet.nu::d22b86db-ed2d-40af-ad37-8403a2b6fa42" providerId="AD" clId="Web-{EB46271D-59AB-F584-3BC2-0C41E8D4F931}" dt="2023-01-19T08:57:07.422" v="573" actId="1076"/>
          <ac:spMkLst>
            <pc:docMk/>
            <pc:sldMk cId="2619301236" sldId="264"/>
            <ac:spMk id="3" creationId="{78BCC184-1096-457B-AB72-BD49E6E54117}"/>
          </ac:spMkLst>
        </pc:spChg>
        <pc:spChg chg="add mod">
          <ac:chgData name="Hamdi Al Masalmeh" userId="S::yhjs22.al.mha@folkuniversitetet.nu::d22b86db-ed2d-40af-ad37-8403a2b6fa42" providerId="AD" clId="Web-{EB46271D-59AB-F584-3BC2-0C41E8D4F931}" dt="2023-01-19T09:03:18.166" v="617" actId="20577"/>
          <ac:spMkLst>
            <pc:docMk/>
            <pc:sldMk cId="2619301236" sldId="264"/>
            <ac:spMk id="7" creationId="{7EE4C1C7-E7F3-2BF6-C453-565195AA6809}"/>
          </ac:spMkLst>
        </pc:spChg>
        <pc:spChg chg="mod">
          <ac:chgData name="Hamdi Al Masalmeh" userId="S::yhjs22.al.mha@folkuniversitetet.nu::d22b86db-ed2d-40af-ad37-8403a2b6fa42" providerId="AD" clId="Web-{EB46271D-59AB-F584-3BC2-0C41E8D4F931}" dt="2023-01-19T08:57:07.454" v="576" actId="1076"/>
          <ac:spMkLst>
            <pc:docMk/>
            <pc:sldMk cId="2619301236" sldId="264"/>
            <ac:spMk id="8" creationId="{8F0714D4-1A7C-4D7F-A5C0-4F766382B6A9}"/>
          </ac:spMkLst>
        </pc:spChg>
        <pc:spChg chg="mod">
          <ac:chgData name="Hamdi Al Masalmeh" userId="S::yhjs22.al.mha@folkuniversitetet.nu::d22b86db-ed2d-40af-ad37-8403a2b6fa42" providerId="AD" clId="Web-{EB46271D-59AB-F584-3BC2-0C41E8D4F931}" dt="2023-01-19T08:58:59.499" v="588" actId="20577"/>
          <ac:spMkLst>
            <pc:docMk/>
            <pc:sldMk cId="2619301236" sldId="264"/>
            <ac:spMk id="9" creationId="{36AEE506-9967-4592-BC98-D3FD3028A8E5}"/>
          </ac:spMkLst>
        </pc:spChg>
        <pc:spChg chg="mod">
          <ac:chgData name="Hamdi Al Masalmeh" userId="S::yhjs22.al.mha@folkuniversitetet.nu::d22b86db-ed2d-40af-ad37-8403a2b6fa42" providerId="AD" clId="Web-{EB46271D-59AB-F584-3BC2-0C41E8D4F931}" dt="2023-01-19T09:01:37.027" v="605" actId="20577"/>
          <ac:spMkLst>
            <pc:docMk/>
            <pc:sldMk cId="2619301236" sldId="264"/>
            <ac:spMk id="10" creationId="{F5F1AEEC-D56B-4D10-B1F5-63AA91152B53}"/>
          </ac:spMkLst>
        </pc:spChg>
        <pc:spChg chg="mod">
          <ac:chgData name="Hamdi Al Masalmeh" userId="S::yhjs22.al.mha@folkuniversitetet.nu::d22b86db-ed2d-40af-ad37-8403a2b6fa42" providerId="AD" clId="Web-{EB46271D-59AB-F584-3BC2-0C41E8D4F931}" dt="2023-01-19T08:57:07.438" v="574" actId="1076"/>
          <ac:spMkLst>
            <pc:docMk/>
            <pc:sldMk cId="2619301236" sldId="264"/>
            <ac:spMk id="11" creationId="{DB420882-1CC0-49B4-8DDE-24EC26687506}"/>
          </ac:spMkLst>
        </pc:spChg>
        <pc:spChg chg="mod">
          <ac:chgData name="Hamdi Al Masalmeh" userId="S::yhjs22.al.mha@folkuniversitetet.nu::d22b86db-ed2d-40af-ad37-8403a2b6fa42" providerId="AD" clId="Web-{EB46271D-59AB-F584-3BC2-0C41E8D4F931}" dt="2023-01-19T08:57:07.454" v="577" actId="1076"/>
          <ac:spMkLst>
            <pc:docMk/>
            <pc:sldMk cId="2619301236" sldId="264"/>
            <ac:spMk id="12" creationId="{E017101B-2009-4267-8513-19000E37B1F0}"/>
          </ac:spMkLst>
        </pc:spChg>
        <pc:spChg chg="mod">
          <ac:chgData name="Hamdi Al Masalmeh" userId="S::yhjs22.al.mha@folkuniversitetet.nu::d22b86db-ed2d-40af-ad37-8403a2b6fa42" providerId="AD" clId="Web-{EB46271D-59AB-F584-3BC2-0C41E8D4F931}" dt="2023-01-19T08:59:53.779" v="596" actId="20577"/>
          <ac:spMkLst>
            <pc:docMk/>
            <pc:sldMk cId="2619301236" sldId="264"/>
            <ac:spMk id="13" creationId="{D40B843D-6615-46EB-A813-BEBD624EC685}"/>
          </ac:spMkLst>
        </pc:spChg>
        <pc:spChg chg="mod">
          <ac:chgData name="Hamdi Al Masalmeh" userId="S::yhjs22.al.mha@folkuniversitetet.nu::d22b86db-ed2d-40af-ad37-8403a2b6fa42" providerId="AD" clId="Web-{EB46271D-59AB-F584-3BC2-0C41E8D4F931}" dt="2023-01-19T09:01:51.964" v="613" actId="20577"/>
          <ac:spMkLst>
            <pc:docMk/>
            <pc:sldMk cId="2619301236" sldId="264"/>
            <ac:spMk id="14" creationId="{3099A0B0-BDD0-48DA-AA3E-13153E65129F}"/>
          </ac:spMkLst>
        </pc:spChg>
        <pc:spChg chg="add mod">
          <ac:chgData name="Hamdi Al Masalmeh" userId="S::yhjs22.al.mha@folkuniversitetet.nu::d22b86db-ed2d-40af-ad37-8403a2b6fa42" providerId="AD" clId="Web-{EB46271D-59AB-F584-3BC2-0C41E8D4F931}" dt="2023-01-19T09:03:01.495" v="616" actId="20577"/>
          <ac:spMkLst>
            <pc:docMk/>
            <pc:sldMk cId="2619301236" sldId="264"/>
            <ac:spMk id="17" creationId="{7314E032-1501-B9C9-6EB5-D47CCD3ECFF8}"/>
          </ac:spMkLst>
        </pc:spChg>
        <pc:spChg chg="mod">
          <ac:chgData name="Hamdi Al Masalmeh" userId="S::yhjs22.al.mha@folkuniversitetet.nu::d22b86db-ed2d-40af-ad37-8403a2b6fa42" providerId="AD" clId="Web-{EB46271D-59AB-F584-3BC2-0C41E8D4F931}" dt="2023-01-19T09:03:33.853" v="619" actId="20577"/>
          <ac:spMkLst>
            <pc:docMk/>
            <pc:sldMk cId="2619301236" sldId="264"/>
            <ac:spMk id="24" creationId="{918C3C97-444D-4600-8553-B9C4C1F8483B}"/>
          </ac:spMkLst>
        </pc:spChg>
        <pc:picChg chg="add mod">
          <ac:chgData name="Hamdi Al Masalmeh" userId="S::yhjs22.al.mha@folkuniversitetet.nu::d22b86db-ed2d-40af-ad37-8403a2b6fa42" providerId="AD" clId="Web-{EB46271D-59AB-F584-3BC2-0C41E8D4F931}" dt="2023-01-19T09:02:55.667" v="614"/>
          <ac:picMkLst>
            <pc:docMk/>
            <pc:sldMk cId="2619301236" sldId="264"/>
            <ac:picMk id="5" creationId="{A9440B17-B4C8-62A2-9D4F-3535B40C4FCC}"/>
          </ac:picMkLst>
        </pc:picChg>
        <pc:picChg chg="mod">
          <ac:chgData name="Hamdi Al Masalmeh" userId="S::yhjs22.al.mha@folkuniversitetet.nu::d22b86db-ed2d-40af-ad37-8403a2b6fa42" providerId="AD" clId="Web-{EB46271D-59AB-F584-3BC2-0C41E8D4F931}" dt="2023-01-19T08:57:07.422" v="572" actId="1076"/>
          <ac:picMkLst>
            <pc:docMk/>
            <pc:sldMk cId="2619301236" sldId="264"/>
            <ac:picMk id="16" creationId="{788ADF35-7762-4E85-BE67-27FDB5522B9D}"/>
          </ac:picMkLst>
        </pc:picChg>
        <pc:picChg chg="mod">
          <ac:chgData name="Hamdi Al Masalmeh" userId="S::yhjs22.al.mha@folkuniversitetet.nu::d22b86db-ed2d-40af-ad37-8403a2b6fa42" providerId="AD" clId="Web-{EB46271D-59AB-F584-3BC2-0C41E8D4F931}" dt="2023-01-19T08:57:07.438" v="575" actId="1076"/>
          <ac:picMkLst>
            <pc:docMk/>
            <pc:sldMk cId="2619301236" sldId="264"/>
            <ac:picMk id="18" creationId="{F2557ABA-5037-481D-8C54-94B63E80E2EC}"/>
          </ac:picMkLst>
        </pc:picChg>
        <pc:picChg chg="mod">
          <ac:chgData name="Hamdi Al Masalmeh" userId="S::yhjs22.al.mha@folkuniversitetet.nu::d22b86db-ed2d-40af-ad37-8403a2b6fa42" providerId="AD" clId="Web-{EB46271D-59AB-F584-3BC2-0C41E8D4F931}" dt="2023-01-19T08:58:47.561" v="584"/>
          <ac:picMkLst>
            <pc:docMk/>
            <pc:sldMk cId="2619301236" sldId="264"/>
            <ac:picMk id="20" creationId="{618E88B2-D607-4D3C-9519-A591A729DCC9}"/>
          </ac:picMkLst>
        </pc:picChg>
        <pc:picChg chg="mod">
          <ac:chgData name="Hamdi Al Masalmeh" userId="S::yhjs22.al.mha@folkuniversitetet.nu::d22b86db-ed2d-40af-ad37-8403a2b6fa42" providerId="AD" clId="Web-{EB46271D-59AB-F584-3BC2-0C41E8D4F931}" dt="2023-01-19T09:00:58.122" v="597"/>
          <ac:picMkLst>
            <pc:docMk/>
            <pc:sldMk cId="2619301236" sldId="264"/>
            <ac:picMk id="22" creationId="{82AF3253-9767-4EC7-B0DB-3A850BEFB035}"/>
          </ac:picMkLst>
        </pc:picChg>
      </pc:sldChg>
      <pc:sldChg chg="addSp modSp">
        <pc:chgData name="Hamdi Al Masalmeh" userId="S::yhjs22.al.mha@folkuniversitetet.nu::d22b86db-ed2d-40af-ad37-8403a2b6fa42" providerId="AD" clId="Web-{EB46271D-59AB-F584-3BC2-0C41E8D4F931}" dt="2023-01-19T08:51:09.475" v="543" actId="20577"/>
        <pc:sldMkLst>
          <pc:docMk/>
          <pc:sldMk cId="744379741" sldId="265"/>
        </pc:sldMkLst>
        <pc:spChg chg="mod">
          <ac:chgData name="Hamdi Al Masalmeh" userId="S::yhjs22.al.mha@folkuniversitetet.nu::d22b86db-ed2d-40af-ad37-8403a2b6fa42" providerId="AD" clId="Web-{EB46271D-59AB-F584-3BC2-0C41E8D4F931}" dt="2023-01-19T08:48:37.400" v="455" actId="1076"/>
          <ac:spMkLst>
            <pc:docMk/>
            <pc:sldMk cId="744379741" sldId="265"/>
            <ac:spMk id="2" creationId="{D94A2CD4-732A-43E4-BCB9-CBA2055E0AC6}"/>
          </ac:spMkLst>
        </pc:spChg>
        <pc:spChg chg="mod">
          <ac:chgData name="Hamdi Al Masalmeh" userId="S::yhjs22.al.mha@folkuniversitetet.nu::d22b86db-ed2d-40af-ad37-8403a2b6fa42" providerId="AD" clId="Web-{EB46271D-59AB-F584-3BC2-0C41E8D4F931}" dt="2023-01-19T08:48:44.540" v="456" actId="1076"/>
          <ac:spMkLst>
            <pc:docMk/>
            <pc:sldMk cId="744379741" sldId="265"/>
            <ac:spMk id="3" creationId="{45FD0450-A909-4CD9-8912-96A19ACEB7CB}"/>
          </ac:spMkLst>
        </pc:spChg>
        <pc:spChg chg="add mod">
          <ac:chgData name="Hamdi Al Masalmeh" userId="S::yhjs22.al.mha@folkuniversitetet.nu::d22b86db-ed2d-40af-ad37-8403a2b6fa42" providerId="AD" clId="Web-{EB46271D-59AB-F584-3BC2-0C41E8D4F931}" dt="2023-01-19T08:50:28.023" v="526" actId="1076"/>
          <ac:spMkLst>
            <pc:docMk/>
            <pc:sldMk cId="744379741" sldId="265"/>
            <ac:spMk id="7" creationId="{D7F47EB5-995D-7831-9264-94AFAC2C837D}"/>
          </ac:spMkLst>
        </pc:spChg>
        <pc:spChg chg="add mod">
          <ac:chgData name="Hamdi Al Masalmeh" userId="S::yhjs22.al.mha@folkuniversitetet.nu::d22b86db-ed2d-40af-ad37-8403a2b6fa42" providerId="AD" clId="Web-{EB46271D-59AB-F584-3BC2-0C41E8D4F931}" dt="2023-01-19T08:51:09.475" v="543" actId="20577"/>
          <ac:spMkLst>
            <pc:docMk/>
            <pc:sldMk cId="744379741" sldId="265"/>
            <ac:spMk id="9" creationId="{1A496DE9-1710-3751-A949-BCF7D86F7493}"/>
          </ac:spMkLst>
        </pc:spChg>
      </pc:sldChg>
      <pc:sldChg chg="del">
        <pc:chgData name="Hamdi Al Masalmeh" userId="S::yhjs22.al.mha@folkuniversitetet.nu::d22b86db-ed2d-40af-ad37-8403a2b6fa42" providerId="AD" clId="Web-{EB46271D-59AB-F584-3BC2-0C41E8D4F931}" dt="2023-01-19T09:11:11.111" v="623"/>
        <pc:sldMkLst>
          <pc:docMk/>
          <pc:sldMk cId="1742861620" sldId="266"/>
        </pc:sldMkLst>
      </pc:sldChg>
      <pc:sldChg chg="addSp modSp">
        <pc:chgData name="Hamdi Al Masalmeh" userId="S::yhjs22.al.mha@folkuniversitetet.nu::d22b86db-ed2d-40af-ad37-8403a2b6fa42" providerId="AD" clId="Web-{EB46271D-59AB-F584-3BC2-0C41E8D4F931}" dt="2023-01-19T08:47:50.057" v="452" actId="20577"/>
        <pc:sldMkLst>
          <pc:docMk/>
          <pc:sldMk cId="2499682613" sldId="269"/>
        </pc:sldMkLst>
        <pc:spChg chg="add mod">
          <ac:chgData name="Hamdi Al Masalmeh" userId="S::yhjs22.al.mha@folkuniversitetet.nu::d22b86db-ed2d-40af-ad37-8403a2b6fa42" providerId="AD" clId="Web-{EB46271D-59AB-F584-3BC2-0C41E8D4F931}" dt="2023-01-19T08:47:00.198" v="436" actId="1076"/>
          <ac:spMkLst>
            <pc:docMk/>
            <pc:sldMk cId="2499682613" sldId="269"/>
            <ac:spMk id="2" creationId="{76D86C7D-4E22-CF29-2082-8D81C63420AB}"/>
          </ac:spMkLst>
        </pc:spChg>
        <pc:spChg chg="mod">
          <ac:chgData name="Hamdi Al Masalmeh" userId="S::yhjs22.al.mha@folkuniversitetet.nu::d22b86db-ed2d-40af-ad37-8403a2b6fa42" providerId="AD" clId="Web-{EB46271D-59AB-F584-3BC2-0C41E8D4F931}" dt="2023-01-19T08:42:39.312" v="324" actId="14100"/>
          <ac:spMkLst>
            <pc:docMk/>
            <pc:sldMk cId="2499682613" sldId="269"/>
            <ac:spMk id="3" creationId="{3E5FEE2D-79E5-4C1D-8BF7-EE619CA7039A}"/>
          </ac:spMkLst>
        </pc:spChg>
        <pc:spChg chg="mod">
          <ac:chgData name="Hamdi Al Masalmeh" userId="S::yhjs22.al.mha@folkuniversitetet.nu::d22b86db-ed2d-40af-ad37-8403a2b6fa42" providerId="AD" clId="Web-{EB46271D-59AB-F584-3BC2-0C41E8D4F931}" dt="2023-01-19T08:47:50.057" v="452" actId="20577"/>
          <ac:spMkLst>
            <pc:docMk/>
            <pc:sldMk cId="2499682613" sldId="269"/>
            <ac:spMk id="8" creationId="{8BA5A93F-DCAE-40B8-8E94-3239A1A6A21A}"/>
          </ac:spMkLst>
        </pc:spChg>
        <pc:graphicFrameChg chg="mod modGraphic">
          <ac:chgData name="Hamdi Al Masalmeh" userId="S::yhjs22.al.mha@folkuniversitetet.nu::d22b86db-ed2d-40af-ad37-8403a2b6fa42" providerId="AD" clId="Web-{EB46271D-59AB-F584-3BC2-0C41E8D4F931}" dt="2023-01-19T08:47:17.823" v="449"/>
          <ac:graphicFrameMkLst>
            <pc:docMk/>
            <pc:sldMk cId="2499682613" sldId="269"/>
            <ac:graphicFrameMk id="4" creationId="{390E7E75-E57A-4FF0-A0E4-A4DBCF6EA89A}"/>
          </ac:graphicFrameMkLst>
        </pc:graphicFrameChg>
      </pc:sldChg>
      <pc:sldChg chg="del">
        <pc:chgData name="Hamdi Al Masalmeh" userId="S::yhjs22.al.mha@folkuniversitetet.nu::d22b86db-ed2d-40af-ad37-8403a2b6fa42" providerId="AD" clId="Web-{EB46271D-59AB-F584-3BC2-0C41E8D4F931}" dt="2023-01-19T09:11:35.876" v="627"/>
        <pc:sldMkLst>
          <pc:docMk/>
          <pc:sldMk cId="2896385493" sldId="270"/>
        </pc:sldMkLst>
      </pc:sldChg>
      <pc:sldChg chg="addSp modSp">
        <pc:chgData name="Hamdi Al Masalmeh" userId="S::yhjs22.al.mha@folkuniversitetet.nu::d22b86db-ed2d-40af-ad37-8403a2b6fa42" providerId="AD" clId="Web-{EB46271D-59AB-F584-3BC2-0C41E8D4F931}" dt="2023-01-19T09:15:07.935" v="693" actId="14100"/>
        <pc:sldMkLst>
          <pc:docMk/>
          <pc:sldMk cId="1969787568" sldId="271"/>
        </pc:sldMkLst>
        <pc:spChg chg="mod">
          <ac:chgData name="Hamdi Al Masalmeh" userId="S::yhjs22.al.mha@folkuniversitetet.nu::d22b86db-ed2d-40af-ad37-8403a2b6fa42" providerId="AD" clId="Web-{EB46271D-59AB-F584-3BC2-0C41E8D4F931}" dt="2023-01-19T09:12:28.860" v="650" actId="20577"/>
          <ac:spMkLst>
            <pc:docMk/>
            <pc:sldMk cId="1969787568" sldId="271"/>
            <ac:spMk id="3" creationId="{AF64C29E-DF30-4DC6-AB95-2016F9A703B6}"/>
          </ac:spMkLst>
        </pc:spChg>
        <pc:spChg chg="add mod">
          <ac:chgData name="Hamdi Al Masalmeh" userId="S::yhjs22.al.mha@folkuniversitetet.nu::d22b86db-ed2d-40af-ad37-8403a2b6fa42" providerId="AD" clId="Web-{EB46271D-59AB-F584-3BC2-0C41E8D4F931}" dt="2023-01-19T09:15:07.935" v="693" actId="14100"/>
          <ac:spMkLst>
            <pc:docMk/>
            <pc:sldMk cId="1969787568" sldId="271"/>
            <ac:spMk id="7" creationId="{75F34F0D-0B06-FC89-BA9E-476DD38039A0}"/>
          </ac:spMkLst>
        </pc:spChg>
      </pc:sldChg>
    </pc:docChg>
  </pc:docChgLst>
  <pc:docChgLst>
    <pc:chgData name="Bachir Sbinati" userId="S::yhjs22.sbinba@folkuniversitetet.nu::e5464475-f4c5-465b-b2aa-f9f04ffed097" providerId="AD" clId="Web-{799863B0-6C51-F85E-A72A-0236E5929401}"/>
    <pc:docChg chg="addSld delSld modSld">
      <pc:chgData name="Bachir Sbinati" userId="S::yhjs22.sbinba@folkuniversitetet.nu::e5464475-f4c5-465b-b2aa-f9f04ffed097" providerId="AD" clId="Web-{799863B0-6C51-F85E-A72A-0236E5929401}" dt="2023-01-19T20:14:40.370" v="1364" actId="14100"/>
      <pc:docMkLst>
        <pc:docMk/>
      </pc:docMkLst>
      <pc:sldChg chg="modSp">
        <pc:chgData name="Bachir Sbinati" userId="S::yhjs22.sbinba@folkuniversitetet.nu::e5464475-f4c5-465b-b2aa-f9f04ffed097" providerId="AD" clId="Web-{799863B0-6C51-F85E-A72A-0236E5929401}" dt="2023-01-19T20:08:42.558" v="1286" actId="1076"/>
        <pc:sldMkLst>
          <pc:docMk/>
          <pc:sldMk cId="1713219598" sldId="257"/>
        </pc:sldMkLst>
        <pc:spChg chg="mod">
          <ac:chgData name="Bachir Sbinati" userId="S::yhjs22.sbinba@folkuniversitetet.nu::e5464475-f4c5-465b-b2aa-f9f04ffed097" providerId="AD" clId="Web-{799863B0-6C51-F85E-A72A-0236E5929401}" dt="2023-01-19T20:08:42.558" v="1286" actId="1076"/>
          <ac:spMkLst>
            <pc:docMk/>
            <pc:sldMk cId="1713219598" sldId="257"/>
            <ac:spMk id="2" creationId="{1BEF5859-10C9-4588-9727-B9362E26C29D}"/>
          </ac:spMkLst>
        </pc:spChg>
        <pc:spChg chg="mod">
          <ac:chgData name="Bachir Sbinati" userId="S::yhjs22.sbinba@folkuniversitetet.nu::e5464475-f4c5-465b-b2aa-f9f04ffed097" providerId="AD" clId="Web-{799863B0-6C51-F85E-A72A-0236E5929401}" dt="2023-01-19T20:08:28.933" v="1284" actId="1076"/>
          <ac:spMkLst>
            <pc:docMk/>
            <pc:sldMk cId="1713219598" sldId="257"/>
            <ac:spMk id="3" creationId="{5671D7E5-EF66-4BCD-8DAA-E9061157F0BE}"/>
          </ac:spMkLst>
        </pc:spChg>
      </pc:sldChg>
      <pc:sldChg chg="modSp">
        <pc:chgData name="Bachir Sbinati" userId="S::yhjs22.sbinba@folkuniversitetet.nu::e5464475-f4c5-465b-b2aa-f9f04ffed097" providerId="AD" clId="Web-{799863B0-6C51-F85E-A72A-0236E5929401}" dt="2023-01-19T20:13:18.575" v="1361" actId="1076"/>
        <pc:sldMkLst>
          <pc:docMk/>
          <pc:sldMk cId="744379741" sldId="265"/>
        </pc:sldMkLst>
        <pc:spChg chg="mod">
          <ac:chgData name="Bachir Sbinati" userId="S::yhjs22.sbinba@folkuniversitetet.nu::e5464475-f4c5-465b-b2aa-f9f04ffed097" providerId="AD" clId="Web-{799863B0-6C51-F85E-A72A-0236E5929401}" dt="2023-01-19T20:13:18.575" v="1361" actId="1076"/>
          <ac:spMkLst>
            <pc:docMk/>
            <pc:sldMk cId="744379741" sldId="265"/>
            <ac:spMk id="7" creationId="{D7F47EB5-995D-7831-9264-94AFAC2C837D}"/>
          </ac:spMkLst>
        </pc:spChg>
        <pc:spChg chg="mod">
          <ac:chgData name="Bachir Sbinati" userId="S::yhjs22.sbinba@folkuniversitetet.nu::e5464475-f4c5-465b-b2aa-f9f04ffed097" providerId="AD" clId="Web-{799863B0-6C51-F85E-A72A-0236E5929401}" dt="2023-01-19T20:13:13.606" v="1360" actId="1076"/>
          <ac:spMkLst>
            <pc:docMk/>
            <pc:sldMk cId="744379741" sldId="265"/>
            <ac:spMk id="9" creationId="{1A496DE9-1710-3751-A949-BCF7D86F7493}"/>
          </ac:spMkLst>
        </pc:spChg>
      </pc:sldChg>
      <pc:sldChg chg="modSp">
        <pc:chgData name="Bachir Sbinati" userId="S::yhjs22.sbinba@folkuniversitetet.nu::e5464475-f4c5-465b-b2aa-f9f04ffed097" providerId="AD" clId="Web-{799863B0-6C51-F85E-A72A-0236E5929401}" dt="2023-01-19T20:14:40.370" v="1364" actId="14100"/>
        <pc:sldMkLst>
          <pc:docMk/>
          <pc:sldMk cId="1969787568" sldId="271"/>
        </pc:sldMkLst>
        <pc:spChg chg="mod">
          <ac:chgData name="Bachir Sbinati" userId="S::yhjs22.sbinba@folkuniversitetet.nu::e5464475-f4c5-465b-b2aa-f9f04ffed097" providerId="AD" clId="Web-{799863B0-6C51-F85E-A72A-0236E5929401}" dt="2023-01-19T20:14:40.370" v="1364" actId="14100"/>
          <ac:spMkLst>
            <pc:docMk/>
            <pc:sldMk cId="1969787568" sldId="271"/>
            <ac:spMk id="7" creationId="{75F34F0D-0B06-FC89-BA9E-476DD38039A0}"/>
          </ac:spMkLst>
        </pc:spChg>
      </pc:sldChg>
      <pc:sldChg chg="modSp">
        <pc:chgData name="Bachir Sbinati" userId="S::yhjs22.sbinba@folkuniversitetet.nu::e5464475-f4c5-465b-b2aa-f9f04ffed097" providerId="AD" clId="Web-{799863B0-6C51-F85E-A72A-0236E5929401}" dt="2023-01-19T20:11:36.999" v="1345" actId="20577"/>
        <pc:sldMkLst>
          <pc:docMk/>
          <pc:sldMk cId="2899358904" sldId="272"/>
        </pc:sldMkLst>
        <pc:spChg chg="mod">
          <ac:chgData name="Bachir Sbinati" userId="S::yhjs22.sbinba@folkuniversitetet.nu::e5464475-f4c5-465b-b2aa-f9f04ffed097" providerId="AD" clId="Web-{799863B0-6C51-F85E-A72A-0236E5929401}" dt="2023-01-19T20:11:36.999" v="1345" actId="20577"/>
          <ac:spMkLst>
            <pc:docMk/>
            <pc:sldMk cId="2899358904" sldId="272"/>
            <ac:spMk id="3" creationId="{DA8AFAA9-633A-475C-B8ED-840A34F7294D}"/>
          </ac:spMkLst>
        </pc:spChg>
      </pc:sldChg>
      <pc:sldChg chg="modSp">
        <pc:chgData name="Bachir Sbinati" userId="S::yhjs22.sbinba@folkuniversitetet.nu::e5464475-f4c5-465b-b2aa-f9f04ffed097" providerId="AD" clId="Web-{799863B0-6C51-F85E-A72A-0236E5929401}" dt="2023-01-19T20:11:01.546" v="1330" actId="20577"/>
        <pc:sldMkLst>
          <pc:docMk/>
          <pc:sldMk cId="2786111386" sldId="274"/>
        </pc:sldMkLst>
        <pc:spChg chg="mod">
          <ac:chgData name="Bachir Sbinati" userId="S::yhjs22.sbinba@folkuniversitetet.nu::e5464475-f4c5-465b-b2aa-f9f04ffed097" providerId="AD" clId="Web-{799863B0-6C51-F85E-A72A-0236E5929401}" dt="2023-01-19T20:11:01.546" v="1330" actId="20577"/>
          <ac:spMkLst>
            <pc:docMk/>
            <pc:sldMk cId="2786111386" sldId="274"/>
            <ac:spMk id="36" creationId="{7C8F0C0A-7C42-5B79-D94B-D5D128E1B1AD}"/>
          </ac:spMkLst>
        </pc:spChg>
      </pc:sldChg>
      <pc:sldChg chg="modSp">
        <pc:chgData name="Bachir Sbinati" userId="S::yhjs22.sbinba@folkuniversitetet.nu::e5464475-f4c5-465b-b2aa-f9f04ffed097" providerId="AD" clId="Web-{799863B0-6C51-F85E-A72A-0236E5929401}" dt="2023-01-19T20:10:50.827" v="1323" actId="20577"/>
        <pc:sldMkLst>
          <pc:docMk/>
          <pc:sldMk cId="2543098379" sldId="276"/>
        </pc:sldMkLst>
        <pc:spChg chg="mod">
          <ac:chgData name="Bachir Sbinati" userId="S::yhjs22.sbinba@folkuniversitetet.nu::e5464475-f4c5-465b-b2aa-f9f04ffed097" providerId="AD" clId="Web-{799863B0-6C51-F85E-A72A-0236E5929401}" dt="2023-01-19T20:10:50.827" v="1323" actId="20577"/>
          <ac:spMkLst>
            <pc:docMk/>
            <pc:sldMk cId="2543098379" sldId="276"/>
            <ac:spMk id="18" creationId="{23D58D1A-125C-825A-E95B-41EFA0BA7886}"/>
          </ac:spMkLst>
        </pc:spChg>
      </pc:sldChg>
      <pc:sldChg chg="modSp">
        <pc:chgData name="Bachir Sbinati" userId="S::yhjs22.sbinba@folkuniversitetet.nu::e5464475-f4c5-465b-b2aa-f9f04ffed097" providerId="AD" clId="Web-{799863B0-6C51-F85E-A72A-0236E5929401}" dt="2023-01-19T20:11:13.890" v="1337" actId="20577"/>
        <pc:sldMkLst>
          <pc:docMk/>
          <pc:sldMk cId="585109988" sldId="277"/>
        </pc:sldMkLst>
        <pc:spChg chg="mod">
          <ac:chgData name="Bachir Sbinati" userId="S::yhjs22.sbinba@folkuniversitetet.nu::e5464475-f4c5-465b-b2aa-f9f04ffed097" providerId="AD" clId="Web-{799863B0-6C51-F85E-A72A-0236E5929401}" dt="2023-01-19T20:11:13.890" v="1337" actId="20577"/>
          <ac:spMkLst>
            <pc:docMk/>
            <pc:sldMk cId="585109988" sldId="277"/>
            <ac:spMk id="7" creationId="{94CA4A7C-3C44-D06F-BF64-6D25066320B1}"/>
          </ac:spMkLst>
        </pc:spChg>
      </pc:sldChg>
      <pc:sldChg chg="modSp">
        <pc:chgData name="Bachir Sbinati" userId="S::yhjs22.sbinba@folkuniversitetet.nu::e5464475-f4c5-465b-b2aa-f9f04ffed097" providerId="AD" clId="Web-{799863B0-6C51-F85E-A72A-0236E5929401}" dt="2023-01-19T20:11:43.780" v="1348" actId="20577"/>
        <pc:sldMkLst>
          <pc:docMk/>
          <pc:sldMk cId="4208335468" sldId="278"/>
        </pc:sldMkLst>
        <pc:spChg chg="mod">
          <ac:chgData name="Bachir Sbinati" userId="S::yhjs22.sbinba@folkuniversitetet.nu::e5464475-f4c5-465b-b2aa-f9f04ffed097" providerId="AD" clId="Web-{799863B0-6C51-F85E-A72A-0236E5929401}" dt="2023-01-19T19:47:44.876" v="194" actId="1076"/>
          <ac:spMkLst>
            <pc:docMk/>
            <pc:sldMk cId="4208335468" sldId="278"/>
            <ac:spMk id="2" creationId="{4F6A2D15-4D68-4BF7-9421-032AE6C8852C}"/>
          </ac:spMkLst>
        </pc:spChg>
        <pc:spChg chg="mod">
          <ac:chgData name="Bachir Sbinati" userId="S::yhjs22.sbinba@folkuniversitetet.nu::e5464475-f4c5-465b-b2aa-f9f04ffed097" providerId="AD" clId="Web-{799863B0-6C51-F85E-A72A-0236E5929401}" dt="2023-01-19T19:47:46.423" v="196" actId="1076"/>
          <ac:spMkLst>
            <pc:docMk/>
            <pc:sldMk cId="4208335468" sldId="278"/>
            <ac:spMk id="44" creationId="{9A3F5D7F-199F-0DD4-840C-3E688C57DBC0}"/>
          </ac:spMkLst>
        </pc:spChg>
        <pc:spChg chg="mod">
          <ac:chgData name="Bachir Sbinati" userId="S::yhjs22.sbinba@folkuniversitetet.nu::e5464475-f4c5-465b-b2aa-f9f04ffed097" providerId="AD" clId="Web-{799863B0-6C51-F85E-A72A-0236E5929401}" dt="2023-01-19T20:11:43.780" v="1348" actId="20577"/>
          <ac:spMkLst>
            <pc:docMk/>
            <pc:sldMk cId="4208335468" sldId="278"/>
            <ac:spMk id="45" creationId="{95180403-0361-C6CE-4D5A-75CC5336B8C2}"/>
          </ac:spMkLst>
        </pc:spChg>
        <pc:picChg chg="mod">
          <ac:chgData name="Bachir Sbinati" userId="S::yhjs22.sbinba@folkuniversitetet.nu::e5464475-f4c5-465b-b2aa-f9f04ffed097" providerId="AD" clId="Web-{799863B0-6C51-F85E-A72A-0236E5929401}" dt="2023-01-19T19:47:45.705" v="195" actId="1076"/>
          <ac:picMkLst>
            <pc:docMk/>
            <pc:sldMk cId="4208335468" sldId="278"/>
            <ac:picMk id="3" creationId="{69B76D76-22BF-D87E-5C35-3A13D5A67C76}"/>
          </ac:picMkLst>
        </pc:picChg>
        <pc:picChg chg="mod">
          <ac:chgData name="Bachir Sbinati" userId="S::yhjs22.sbinba@folkuniversitetet.nu::e5464475-f4c5-465b-b2aa-f9f04ffed097" providerId="AD" clId="Web-{799863B0-6C51-F85E-A72A-0236E5929401}" dt="2023-01-19T19:48:00.048" v="198" actId="1076"/>
          <ac:picMkLst>
            <pc:docMk/>
            <pc:sldMk cId="4208335468" sldId="278"/>
            <ac:picMk id="5" creationId="{5CED26A7-552A-D17E-FB08-DD6A90745F95}"/>
          </ac:picMkLst>
        </pc:picChg>
      </pc:sldChg>
      <pc:sldChg chg="addSp modSp del">
        <pc:chgData name="Bachir Sbinati" userId="S::yhjs22.sbinba@folkuniversitetet.nu::e5464475-f4c5-465b-b2aa-f9f04ffed097" providerId="AD" clId="Web-{799863B0-6C51-F85E-A72A-0236E5929401}" dt="2023-01-19T19:48:29.938" v="202"/>
        <pc:sldMkLst>
          <pc:docMk/>
          <pc:sldMk cId="3937484079" sldId="279"/>
        </pc:sldMkLst>
        <pc:spChg chg="add mod">
          <ac:chgData name="Bachir Sbinati" userId="S::yhjs22.sbinba@folkuniversitetet.nu::e5464475-f4c5-465b-b2aa-f9f04ffed097" providerId="AD" clId="Web-{799863B0-6C51-F85E-A72A-0236E5929401}" dt="2023-01-19T19:36:12.685" v="6" actId="20577"/>
          <ac:spMkLst>
            <pc:docMk/>
            <pc:sldMk cId="3937484079" sldId="279"/>
            <ac:spMk id="4" creationId="{6DAAEB71-F925-802A-3A01-6274E698B0BB}"/>
          </ac:spMkLst>
        </pc:spChg>
      </pc:sldChg>
      <pc:sldChg chg="addSp modSp del">
        <pc:chgData name="Bachir Sbinati" userId="S::yhjs22.sbinba@folkuniversitetet.nu::e5464475-f4c5-465b-b2aa-f9f04ffed097" providerId="AD" clId="Web-{799863B0-6C51-F85E-A72A-0236E5929401}" dt="2023-01-19T19:48:28.985" v="201"/>
        <pc:sldMkLst>
          <pc:docMk/>
          <pc:sldMk cId="2298109559" sldId="280"/>
        </pc:sldMkLst>
        <pc:spChg chg="add mod">
          <ac:chgData name="Bachir Sbinati" userId="S::yhjs22.sbinba@folkuniversitetet.nu::e5464475-f4c5-465b-b2aa-f9f04ffed097" providerId="AD" clId="Web-{799863B0-6C51-F85E-A72A-0236E5929401}" dt="2023-01-19T19:36:26.935" v="14" actId="20577"/>
          <ac:spMkLst>
            <pc:docMk/>
            <pc:sldMk cId="2298109559" sldId="280"/>
            <ac:spMk id="3" creationId="{5933B4F4-D6BC-6DDE-FE72-9E3E3D8024B3}"/>
          </ac:spMkLst>
        </pc:spChg>
      </pc:sldChg>
      <pc:sldChg chg="modSp add replId">
        <pc:chgData name="Bachir Sbinati" userId="S::yhjs22.sbinba@folkuniversitetet.nu::e5464475-f4c5-465b-b2aa-f9f04ffed097" providerId="AD" clId="Web-{799863B0-6C51-F85E-A72A-0236E5929401}" dt="2023-01-19T19:57:56.038" v="777" actId="1076"/>
        <pc:sldMkLst>
          <pc:docMk/>
          <pc:sldMk cId="3930047504" sldId="281"/>
        </pc:sldMkLst>
        <pc:spChg chg="mod">
          <ac:chgData name="Bachir Sbinati" userId="S::yhjs22.sbinba@folkuniversitetet.nu::e5464475-f4c5-465b-b2aa-f9f04ffed097" providerId="AD" clId="Web-{799863B0-6C51-F85E-A72A-0236E5929401}" dt="2023-01-19T19:57:56.038" v="777" actId="1076"/>
          <ac:spMkLst>
            <pc:docMk/>
            <pc:sldMk cId="3930047504" sldId="281"/>
            <ac:spMk id="2" creationId="{4F6A2D15-4D68-4BF7-9421-032AE6C8852C}"/>
          </ac:spMkLst>
        </pc:spChg>
        <pc:spChg chg="mod">
          <ac:chgData name="Bachir Sbinati" userId="S::yhjs22.sbinba@folkuniversitetet.nu::e5464475-f4c5-465b-b2aa-f9f04ffed097" providerId="AD" clId="Web-{799863B0-6C51-F85E-A72A-0236E5929401}" dt="2023-01-19T19:57:39.398" v="760" actId="14100"/>
          <ac:spMkLst>
            <pc:docMk/>
            <pc:sldMk cId="3930047504" sldId="281"/>
            <ac:spMk id="44" creationId="{9A3F5D7F-199F-0DD4-840C-3E688C57DBC0}"/>
          </ac:spMkLst>
        </pc:spChg>
        <pc:spChg chg="mod">
          <ac:chgData name="Bachir Sbinati" userId="S::yhjs22.sbinba@folkuniversitetet.nu::e5464475-f4c5-465b-b2aa-f9f04ffed097" providerId="AD" clId="Web-{799863B0-6C51-F85E-A72A-0236E5929401}" dt="2023-01-19T19:55:53.759" v="739" actId="1076"/>
          <ac:spMkLst>
            <pc:docMk/>
            <pc:sldMk cId="3930047504" sldId="281"/>
            <ac:spMk id="45" creationId="{95180403-0361-C6CE-4D5A-75CC5336B8C2}"/>
          </ac:spMkLst>
        </pc:spChg>
        <pc:picChg chg="mod">
          <ac:chgData name="Bachir Sbinati" userId="S::yhjs22.sbinba@folkuniversitetet.nu::e5464475-f4c5-465b-b2aa-f9f04ffed097" providerId="AD" clId="Web-{799863B0-6C51-F85E-A72A-0236E5929401}" dt="2023-01-19T19:49:19.156" v="220" actId="1076"/>
          <ac:picMkLst>
            <pc:docMk/>
            <pc:sldMk cId="3930047504" sldId="281"/>
            <ac:picMk id="3" creationId="{69B76D76-22BF-D87E-5C35-3A13D5A67C76}"/>
          </ac:picMkLst>
        </pc:picChg>
        <pc:picChg chg="mod">
          <ac:chgData name="Bachir Sbinati" userId="S::yhjs22.sbinba@folkuniversitetet.nu::e5464475-f4c5-465b-b2aa-f9f04ffed097" providerId="AD" clId="Web-{799863B0-6C51-F85E-A72A-0236E5929401}" dt="2023-01-19T19:55:57.056" v="740" actId="1076"/>
          <ac:picMkLst>
            <pc:docMk/>
            <pc:sldMk cId="3930047504" sldId="281"/>
            <ac:picMk id="4" creationId="{B08B499A-9D08-C234-A38C-93FAE269EE54}"/>
          </ac:picMkLst>
        </pc:picChg>
        <pc:picChg chg="mod">
          <ac:chgData name="Bachir Sbinati" userId="S::yhjs22.sbinba@folkuniversitetet.nu::e5464475-f4c5-465b-b2aa-f9f04ffed097" providerId="AD" clId="Web-{799863B0-6C51-F85E-A72A-0236E5929401}" dt="2023-01-19T19:55:48.071" v="738" actId="1076"/>
          <ac:picMkLst>
            <pc:docMk/>
            <pc:sldMk cId="3930047504" sldId="281"/>
            <ac:picMk id="6" creationId="{0AA8779B-5B87-008D-9F37-2D1DF6B73A95}"/>
          </ac:picMkLst>
        </pc:picChg>
      </pc:sldChg>
      <pc:sldChg chg="modSp add replId">
        <pc:chgData name="Bachir Sbinati" userId="S::yhjs22.sbinba@folkuniversitetet.nu::e5464475-f4c5-465b-b2aa-f9f04ffed097" providerId="AD" clId="Web-{799863B0-6C51-F85E-A72A-0236E5929401}" dt="2023-01-19T20:10:34.203" v="1318" actId="20577"/>
        <pc:sldMkLst>
          <pc:docMk/>
          <pc:sldMk cId="76250654" sldId="282"/>
        </pc:sldMkLst>
        <pc:spChg chg="mod">
          <ac:chgData name="Bachir Sbinati" userId="S::yhjs22.sbinba@folkuniversitetet.nu::e5464475-f4c5-465b-b2aa-f9f04ffed097" providerId="AD" clId="Web-{799863B0-6C51-F85E-A72A-0236E5929401}" dt="2023-01-19T19:50:44.405" v="244" actId="1076"/>
          <ac:spMkLst>
            <pc:docMk/>
            <pc:sldMk cId="76250654" sldId="282"/>
            <ac:spMk id="2" creationId="{4F6A2D15-4D68-4BF7-9421-032AE6C8852C}"/>
          </ac:spMkLst>
        </pc:spChg>
        <pc:spChg chg="mod">
          <ac:chgData name="Bachir Sbinati" userId="S::yhjs22.sbinba@folkuniversitetet.nu::e5464475-f4c5-465b-b2aa-f9f04ffed097" providerId="AD" clId="Web-{799863B0-6C51-F85E-A72A-0236E5929401}" dt="2023-01-19T19:50:49.545" v="245" actId="1076"/>
          <ac:spMkLst>
            <pc:docMk/>
            <pc:sldMk cId="76250654" sldId="282"/>
            <ac:spMk id="44" creationId="{9A3F5D7F-199F-0DD4-840C-3E688C57DBC0}"/>
          </ac:spMkLst>
        </pc:spChg>
        <pc:spChg chg="mod">
          <ac:chgData name="Bachir Sbinati" userId="S::yhjs22.sbinba@folkuniversitetet.nu::e5464475-f4c5-465b-b2aa-f9f04ffed097" providerId="AD" clId="Web-{799863B0-6C51-F85E-A72A-0236E5929401}" dt="2023-01-19T20:10:34.203" v="1318" actId="20577"/>
          <ac:spMkLst>
            <pc:docMk/>
            <pc:sldMk cId="76250654" sldId="282"/>
            <ac:spMk id="45" creationId="{95180403-0361-C6CE-4D5A-75CC5336B8C2}"/>
          </ac:spMkLst>
        </pc:spChg>
        <pc:picChg chg="mod">
          <ac:chgData name="Bachir Sbinati" userId="S::yhjs22.sbinba@folkuniversitetet.nu::e5464475-f4c5-465b-b2aa-f9f04ffed097" providerId="AD" clId="Web-{799863B0-6C51-F85E-A72A-0236E5929401}" dt="2023-01-19T19:50:37.420" v="242" actId="1076"/>
          <ac:picMkLst>
            <pc:docMk/>
            <pc:sldMk cId="76250654" sldId="282"/>
            <ac:picMk id="3" creationId="{69B76D76-22BF-D87E-5C35-3A13D5A67C76}"/>
          </ac:picMkLst>
        </pc:picChg>
      </pc:sldChg>
    </pc:docChg>
  </pc:docChgLst>
  <pc:docChgLst>
    <pc:chgData name="Hamdi Al Masalmeh" userId="S::yhjs22.al.mha@folkuniversitetet.nu::d22b86db-ed2d-40af-ad37-8403a2b6fa42" providerId="AD" clId="Web-{11B77290-5E86-4901-BA68-FC408AE67AC5}"/>
    <pc:docChg chg="modSld">
      <pc:chgData name="Hamdi Al Masalmeh" userId="S::yhjs22.al.mha@folkuniversitetet.nu::d22b86db-ed2d-40af-ad37-8403a2b6fa42" providerId="AD" clId="Web-{11B77290-5E86-4901-BA68-FC408AE67AC5}" dt="2023-01-19T08:33:25.999" v="378" actId="20577"/>
      <pc:docMkLst>
        <pc:docMk/>
      </pc:docMkLst>
      <pc:sldChg chg="modSp">
        <pc:chgData name="Hamdi Al Masalmeh" userId="S::yhjs22.al.mha@folkuniversitetet.nu::d22b86db-ed2d-40af-ad37-8403a2b6fa42" providerId="AD" clId="Web-{11B77290-5E86-4901-BA68-FC408AE67AC5}" dt="2023-01-19T07:44:52.115" v="7" actId="20577"/>
        <pc:sldMkLst>
          <pc:docMk/>
          <pc:sldMk cId="2586058810" sldId="256"/>
        </pc:sldMkLst>
        <pc:spChg chg="mod">
          <ac:chgData name="Hamdi Al Masalmeh" userId="S::yhjs22.al.mha@folkuniversitetet.nu::d22b86db-ed2d-40af-ad37-8403a2b6fa42" providerId="AD" clId="Web-{11B77290-5E86-4901-BA68-FC408AE67AC5}" dt="2023-01-19T07:44:22.319" v="1" actId="20577"/>
          <ac:spMkLst>
            <pc:docMk/>
            <pc:sldMk cId="2586058810" sldId="256"/>
            <ac:spMk id="2" creationId="{CFE75451-6A4B-484B-9ED1-353CCE25B0F4}"/>
          </ac:spMkLst>
        </pc:spChg>
        <pc:spChg chg="mod">
          <ac:chgData name="Hamdi Al Masalmeh" userId="S::yhjs22.al.mha@folkuniversitetet.nu::d22b86db-ed2d-40af-ad37-8403a2b6fa42" providerId="AD" clId="Web-{11B77290-5E86-4901-BA68-FC408AE67AC5}" dt="2023-01-19T07:44:52.115" v="7" actId="20577"/>
          <ac:spMkLst>
            <pc:docMk/>
            <pc:sldMk cId="2586058810" sldId="256"/>
            <ac:spMk id="3" creationId="{0236A1B4-B8D1-4A72-8E20-0703F54BF1FE}"/>
          </ac:spMkLst>
        </pc:spChg>
      </pc:sldChg>
      <pc:sldChg chg="modSp">
        <pc:chgData name="Hamdi Al Masalmeh" userId="S::yhjs22.al.mha@folkuniversitetet.nu::d22b86db-ed2d-40af-ad37-8403a2b6fa42" providerId="AD" clId="Web-{11B77290-5E86-4901-BA68-FC408AE67AC5}" dt="2023-01-19T08:32:31.999" v="362" actId="20577"/>
        <pc:sldMkLst>
          <pc:docMk/>
          <pc:sldMk cId="1713219598" sldId="257"/>
        </pc:sldMkLst>
        <pc:spChg chg="mod">
          <ac:chgData name="Hamdi Al Masalmeh" userId="S::yhjs22.al.mha@folkuniversitetet.nu::d22b86db-ed2d-40af-ad37-8403a2b6fa42" providerId="AD" clId="Web-{11B77290-5E86-4901-BA68-FC408AE67AC5}" dt="2023-01-19T08:32:31.999" v="362" actId="20577"/>
          <ac:spMkLst>
            <pc:docMk/>
            <pc:sldMk cId="1713219598" sldId="257"/>
            <ac:spMk id="3" creationId="{5671D7E5-EF66-4BCD-8DAA-E9061157F0BE}"/>
          </ac:spMkLst>
        </pc:spChg>
        <pc:spChg chg="mod">
          <ac:chgData name="Hamdi Al Masalmeh" userId="S::yhjs22.al.mha@folkuniversitetet.nu::d22b86db-ed2d-40af-ad37-8403a2b6fa42" providerId="AD" clId="Web-{11B77290-5E86-4901-BA68-FC408AE67AC5}" dt="2023-01-19T08:29:23.110" v="356" actId="20577"/>
          <ac:spMkLst>
            <pc:docMk/>
            <pc:sldMk cId="1713219598" sldId="257"/>
            <ac:spMk id="4" creationId="{36C19884-873C-4D13-BE6D-318CF07B0D12}"/>
          </ac:spMkLst>
        </pc:spChg>
      </pc:sldChg>
      <pc:sldChg chg="modSp">
        <pc:chgData name="Hamdi Al Masalmeh" userId="S::yhjs22.al.mha@folkuniversitetet.nu::d22b86db-ed2d-40af-ad37-8403a2b6fa42" providerId="AD" clId="Web-{11B77290-5E86-4901-BA68-FC408AE67AC5}" dt="2023-01-19T08:28:55.720" v="352" actId="20577"/>
        <pc:sldMkLst>
          <pc:docMk/>
          <pc:sldMk cId="3571516367" sldId="258"/>
        </pc:sldMkLst>
        <pc:spChg chg="mod">
          <ac:chgData name="Hamdi Al Masalmeh" userId="S::yhjs22.al.mha@folkuniversitetet.nu::d22b86db-ed2d-40af-ad37-8403a2b6fa42" providerId="AD" clId="Web-{11B77290-5E86-4901-BA68-FC408AE67AC5}" dt="2023-01-19T08:17:54.631" v="47" actId="20577"/>
          <ac:spMkLst>
            <pc:docMk/>
            <pc:sldMk cId="3571516367" sldId="258"/>
            <ac:spMk id="2" creationId="{0A32731C-311B-46F7-A865-6C3AF6B09A47}"/>
          </ac:spMkLst>
        </pc:spChg>
        <pc:spChg chg="mod">
          <ac:chgData name="Hamdi Al Masalmeh" userId="S::yhjs22.al.mha@folkuniversitetet.nu::d22b86db-ed2d-40af-ad37-8403a2b6fa42" providerId="AD" clId="Web-{11B77290-5E86-4901-BA68-FC408AE67AC5}" dt="2023-01-19T08:28:32.392" v="350" actId="20577"/>
          <ac:spMkLst>
            <pc:docMk/>
            <pc:sldMk cId="3571516367" sldId="258"/>
            <ac:spMk id="3" creationId="{9D5232F9-FD00-464A-9F17-619C91AEF8F3}"/>
          </ac:spMkLst>
        </pc:spChg>
        <pc:spChg chg="mod">
          <ac:chgData name="Hamdi Al Masalmeh" userId="S::yhjs22.al.mha@folkuniversitetet.nu::d22b86db-ed2d-40af-ad37-8403a2b6fa42" providerId="AD" clId="Web-{11B77290-5E86-4901-BA68-FC408AE67AC5}" dt="2023-01-19T08:28:55.720" v="352" actId="20577"/>
          <ac:spMkLst>
            <pc:docMk/>
            <pc:sldMk cId="3571516367" sldId="258"/>
            <ac:spMk id="5" creationId="{8D51ED20-04D4-4894-B0C2-9C541A61A734}"/>
          </ac:spMkLst>
        </pc:spChg>
      </pc:sldChg>
      <pc:sldChg chg="modSp">
        <pc:chgData name="Hamdi Al Masalmeh" userId="S::yhjs22.al.mha@folkuniversitetet.nu::d22b86db-ed2d-40af-ad37-8403a2b6fa42" providerId="AD" clId="Web-{11B77290-5E86-4901-BA68-FC408AE67AC5}" dt="2023-01-19T08:33:25.999" v="378" actId="20577"/>
        <pc:sldMkLst>
          <pc:docMk/>
          <pc:sldMk cId="379728094" sldId="262"/>
        </pc:sldMkLst>
        <pc:spChg chg="mod">
          <ac:chgData name="Hamdi Al Masalmeh" userId="S::yhjs22.al.mha@folkuniversitetet.nu::d22b86db-ed2d-40af-ad37-8403a2b6fa42" providerId="AD" clId="Web-{11B77290-5E86-4901-BA68-FC408AE67AC5}" dt="2023-01-19T08:32:41.796" v="366" actId="20577"/>
          <ac:spMkLst>
            <pc:docMk/>
            <pc:sldMk cId="379728094" sldId="262"/>
            <ac:spMk id="2" creationId="{B1FE5F11-B7B9-4B80-8C6A-A8A7A7190B77}"/>
          </ac:spMkLst>
        </pc:spChg>
        <pc:spChg chg="mod">
          <ac:chgData name="Hamdi Al Masalmeh" userId="S::yhjs22.al.mha@folkuniversitetet.nu::d22b86db-ed2d-40af-ad37-8403a2b6fa42" providerId="AD" clId="Web-{11B77290-5E86-4901-BA68-FC408AE67AC5}" dt="2023-01-19T08:33:25.999" v="378" actId="20577"/>
          <ac:spMkLst>
            <pc:docMk/>
            <pc:sldMk cId="379728094" sldId="262"/>
            <ac:spMk id="3" creationId="{DA8AFAA9-633A-475C-B8ED-840A34F7294D}"/>
          </ac:spMkLst>
        </pc:spChg>
      </pc:sldChg>
    </pc:docChg>
  </pc:docChgLst>
  <pc:docChgLst>
    <pc:chgData name="Hamdi Al Masalmeh" userId="S::yhjs22.al.mha@folkuniversitetet.nu::d22b86db-ed2d-40af-ad37-8403a2b6fa42" providerId="AD" clId="Web-{423E8394-4CDF-2885-C95A-0C0C58C0079E}"/>
    <pc:docChg chg="modSld">
      <pc:chgData name="Hamdi Al Masalmeh" userId="S::yhjs22.al.mha@folkuniversitetet.nu::d22b86db-ed2d-40af-ad37-8403a2b6fa42" providerId="AD" clId="Web-{423E8394-4CDF-2885-C95A-0C0C58C0079E}" dt="2023-01-19T20:14:01.340" v="32" actId="14100"/>
      <pc:docMkLst>
        <pc:docMk/>
      </pc:docMkLst>
      <pc:sldChg chg="modSp">
        <pc:chgData name="Hamdi Al Masalmeh" userId="S::yhjs22.al.mha@folkuniversitetet.nu::d22b86db-ed2d-40af-ad37-8403a2b6fa42" providerId="AD" clId="Web-{423E8394-4CDF-2885-C95A-0C0C58C0079E}" dt="2023-01-19T20:12:35.620" v="29" actId="1076"/>
        <pc:sldMkLst>
          <pc:docMk/>
          <pc:sldMk cId="744379741" sldId="265"/>
        </pc:sldMkLst>
        <pc:spChg chg="mod">
          <ac:chgData name="Hamdi Al Masalmeh" userId="S::yhjs22.al.mha@folkuniversitetet.nu::d22b86db-ed2d-40af-ad37-8403a2b6fa42" providerId="AD" clId="Web-{423E8394-4CDF-2885-C95A-0C0C58C0079E}" dt="2023-01-19T20:12:27.526" v="28" actId="20577"/>
          <ac:spMkLst>
            <pc:docMk/>
            <pc:sldMk cId="744379741" sldId="265"/>
            <ac:spMk id="7" creationId="{D7F47EB5-995D-7831-9264-94AFAC2C837D}"/>
          </ac:spMkLst>
        </pc:spChg>
        <pc:spChg chg="mod">
          <ac:chgData name="Hamdi Al Masalmeh" userId="S::yhjs22.al.mha@folkuniversitetet.nu::d22b86db-ed2d-40af-ad37-8403a2b6fa42" providerId="AD" clId="Web-{423E8394-4CDF-2885-C95A-0C0C58C0079E}" dt="2023-01-19T20:12:35.620" v="29" actId="1076"/>
          <ac:spMkLst>
            <pc:docMk/>
            <pc:sldMk cId="744379741" sldId="265"/>
            <ac:spMk id="9" creationId="{1A496DE9-1710-3751-A949-BCF7D86F7493}"/>
          </ac:spMkLst>
        </pc:spChg>
      </pc:sldChg>
      <pc:sldChg chg="modSp">
        <pc:chgData name="Hamdi Al Masalmeh" userId="S::yhjs22.al.mha@folkuniversitetet.nu::d22b86db-ed2d-40af-ad37-8403a2b6fa42" providerId="AD" clId="Web-{423E8394-4CDF-2885-C95A-0C0C58C0079E}" dt="2023-01-19T20:14:01.340" v="32" actId="14100"/>
        <pc:sldMkLst>
          <pc:docMk/>
          <pc:sldMk cId="1969787568" sldId="271"/>
        </pc:sldMkLst>
        <pc:spChg chg="mod">
          <ac:chgData name="Hamdi Al Masalmeh" userId="S::yhjs22.al.mha@folkuniversitetet.nu::d22b86db-ed2d-40af-ad37-8403a2b6fa42" providerId="AD" clId="Web-{423E8394-4CDF-2885-C95A-0C0C58C0079E}" dt="2023-01-19T20:14:01.340" v="32" actId="14100"/>
          <ac:spMkLst>
            <pc:docMk/>
            <pc:sldMk cId="1969787568" sldId="271"/>
            <ac:spMk id="7" creationId="{75F34F0D-0B06-FC89-BA9E-476DD38039A0}"/>
          </ac:spMkLst>
        </pc:spChg>
      </pc:sldChg>
      <pc:sldChg chg="addSp modSp">
        <pc:chgData name="Hamdi Al Masalmeh" userId="S::yhjs22.al.mha@folkuniversitetet.nu::d22b86db-ed2d-40af-ad37-8403a2b6fa42" providerId="AD" clId="Web-{423E8394-4CDF-2885-C95A-0C0C58C0079E}" dt="2023-01-19T19:45:53.869" v="21" actId="1076"/>
        <pc:sldMkLst>
          <pc:docMk/>
          <pc:sldMk cId="4208335468" sldId="278"/>
        </pc:sldMkLst>
        <pc:spChg chg="mod">
          <ac:chgData name="Hamdi Al Masalmeh" userId="S::yhjs22.al.mha@folkuniversitetet.nu::d22b86db-ed2d-40af-ad37-8403a2b6fa42" providerId="AD" clId="Web-{423E8394-4CDF-2885-C95A-0C0C58C0079E}" dt="2023-01-19T19:45:53.869" v="21" actId="1076"/>
          <ac:spMkLst>
            <pc:docMk/>
            <pc:sldMk cId="4208335468" sldId="278"/>
            <ac:spMk id="2" creationId="{4F6A2D15-4D68-4BF7-9421-032AE6C8852C}"/>
          </ac:spMkLst>
        </pc:spChg>
        <pc:spChg chg="mod">
          <ac:chgData name="Hamdi Al Masalmeh" userId="S::yhjs22.al.mha@folkuniversitetet.nu::d22b86db-ed2d-40af-ad37-8403a2b6fa42" providerId="AD" clId="Web-{423E8394-4CDF-2885-C95A-0C0C58C0079E}" dt="2023-01-19T19:42:11.242" v="18" actId="14100"/>
          <ac:spMkLst>
            <pc:docMk/>
            <pc:sldMk cId="4208335468" sldId="278"/>
            <ac:spMk id="45" creationId="{95180403-0361-C6CE-4D5A-75CC5336B8C2}"/>
          </ac:spMkLst>
        </pc:spChg>
        <pc:picChg chg="add mod">
          <ac:chgData name="Hamdi Al Masalmeh" userId="S::yhjs22.al.mha@folkuniversitetet.nu::d22b86db-ed2d-40af-ad37-8403a2b6fa42" providerId="AD" clId="Web-{423E8394-4CDF-2885-C95A-0C0C58C0079E}" dt="2023-01-19T19:41:28.460" v="16" actId="1076"/>
          <ac:picMkLst>
            <pc:docMk/>
            <pc:sldMk cId="4208335468" sldId="278"/>
            <ac:picMk id="3" creationId="{69B76D76-22BF-D87E-5C35-3A13D5A67C76}"/>
          </ac:picMkLst>
        </pc:picChg>
        <pc:picChg chg="mod">
          <ac:chgData name="Hamdi Al Masalmeh" userId="S::yhjs22.al.mha@folkuniversitetet.nu::d22b86db-ed2d-40af-ad37-8403a2b6fa42" providerId="AD" clId="Web-{423E8394-4CDF-2885-C95A-0C0C58C0079E}" dt="2023-01-19T19:43:19.727" v="20" actId="1076"/>
          <ac:picMkLst>
            <pc:docMk/>
            <pc:sldMk cId="4208335468" sldId="278"/>
            <ac:picMk id="5" creationId="{5CED26A7-552A-D17E-FB08-DD6A90745F95}"/>
          </ac:picMkLst>
        </pc:picChg>
      </pc:sldChg>
      <pc:sldChg chg="addSp">
        <pc:chgData name="Hamdi Al Masalmeh" userId="S::yhjs22.al.mha@folkuniversitetet.nu::d22b86db-ed2d-40af-ad37-8403a2b6fa42" providerId="AD" clId="Web-{423E8394-4CDF-2885-C95A-0C0C58C0079E}" dt="2023-01-19T19:35:48.707" v="4"/>
        <pc:sldMkLst>
          <pc:docMk/>
          <pc:sldMk cId="3937484079" sldId="279"/>
        </pc:sldMkLst>
        <pc:spChg chg="add">
          <ac:chgData name="Hamdi Al Masalmeh" userId="S::yhjs22.al.mha@folkuniversitetet.nu::d22b86db-ed2d-40af-ad37-8403a2b6fa42" providerId="AD" clId="Web-{423E8394-4CDF-2885-C95A-0C0C58C0079E}" dt="2023-01-19T19:35:48.707" v="4"/>
          <ac:spMkLst>
            <pc:docMk/>
            <pc:sldMk cId="3937484079" sldId="279"/>
            <ac:spMk id="3" creationId="{372B7415-A182-3DFB-9A92-AF43BD389EA1}"/>
          </ac:spMkLst>
        </pc:spChg>
      </pc:sldChg>
      <pc:sldChg chg="modSp">
        <pc:chgData name="Hamdi Al Masalmeh" userId="S::yhjs22.al.mha@folkuniversitetet.nu::d22b86db-ed2d-40af-ad37-8403a2b6fa42" providerId="AD" clId="Web-{423E8394-4CDF-2885-C95A-0C0C58C0079E}" dt="2023-01-19T19:56:39.718" v="24" actId="14100"/>
        <pc:sldMkLst>
          <pc:docMk/>
          <pc:sldMk cId="3930047504" sldId="281"/>
        </pc:sldMkLst>
        <pc:picChg chg="mod">
          <ac:chgData name="Hamdi Al Masalmeh" userId="S::yhjs22.al.mha@folkuniversitetet.nu::d22b86db-ed2d-40af-ad37-8403a2b6fa42" providerId="AD" clId="Web-{423E8394-4CDF-2885-C95A-0C0C58C0079E}" dt="2023-01-19T19:56:39.718" v="24" actId="14100"/>
          <ac:picMkLst>
            <pc:docMk/>
            <pc:sldMk cId="3930047504" sldId="281"/>
            <ac:picMk id="4" creationId="{B08B499A-9D08-C234-A38C-93FAE269EE54}"/>
          </ac:picMkLst>
        </pc:picChg>
        <pc:picChg chg="mod">
          <ac:chgData name="Hamdi Al Masalmeh" userId="S::yhjs22.al.mha@folkuniversitetet.nu::d22b86db-ed2d-40af-ad37-8403a2b6fa42" providerId="AD" clId="Web-{423E8394-4CDF-2885-C95A-0C0C58C0079E}" dt="2023-01-19T19:56:25.202" v="22" actId="14100"/>
          <ac:picMkLst>
            <pc:docMk/>
            <pc:sldMk cId="3930047504" sldId="281"/>
            <ac:picMk id="6" creationId="{0AA8779B-5B87-008D-9F37-2D1DF6B73A95}"/>
          </ac:picMkLst>
        </pc:picChg>
      </pc:sldChg>
    </pc:docChg>
  </pc:docChgLst>
  <pc:docChgLst>
    <pc:chgData name="Bachir Sbinati" userId="S::yhjs22.sbinba@folkuniversitetet.nu::e5464475-f4c5-465b-b2aa-f9f04ffed097" providerId="AD" clId="Web-{7DA3F35C-2474-69A1-7C75-77B4CBC13DCD}"/>
    <pc:docChg chg="addSld delSld modSld sldOrd">
      <pc:chgData name="Bachir Sbinati" userId="S::yhjs22.sbinba@folkuniversitetet.nu::e5464475-f4c5-465b-b2aa-f9f04ffed097" providerId="AD" clId="Web-{7DA3F35C-2474-69A1-7C75-77B4CBC13DCD}" dt="2023-01-19T19:32:38.962" v="459" actId="20577"/>
      <pc:docMkLst>
        <pc:docMk/>
      </pc:docMkLst>
      <pc:sldChg chg="modSp">
        <pc:chgData name="Bachir Sbinati" userId="S::yhjs22.sbinba@folkuniversitetet.nu::e5464475-f4c5-465b-b2aa-f9f04ffed097" providerId="AD" clId="Web-{7DA3F35C-2474-69A1-7C75-77B4CBC13DCD}" dt="2023-01-19T19:09:21.414" v="0" actId="20577"/>
        <pc:sldMkLst>
          <pc:docMk/>
          <pc:sldMk cId="2619301236" sldId="264"/>
        </pc:sldMkLst>
        <pc:spChg chg="mod">
          <ac:chgData name="Bachir Sbinati" userId="S::yhjs22.sbinba@folkuniversitetet.nu::e5464475-f4c5-465b-b2aa-f9f04ffed097" providerId="AD" clId="Web-{7DA3F35C-2474-69A1-7C75-77B4CBC13DCD}" dt="2023-01-19T19:09:21.414" v="0" actId="20577"/>
          <ac:spMkLst>
            <pc:docMk/>
            <pc:sldMk cId="2619301236" sldId="264"/>
            <ac:spMk id="8" creationId="{8F0714D4-1A7C-4D7F-A5C0-4F766382B6A9}"/>
          </ac:spMkLst>
        </pc:spChg>
      </pc:sldChg>
      <pc:sldChg chg="addSp delSp modSp add ord replId">
        <pc:chgData name="Bachir Sbinati" userId="S::yhjs22.sbinba@folkuniversitetet.nu::e5464475-f4c5-465b-b2aa-f9f04ffed097" providerId="AD" clId="Web-{7DA3F35C-2474-69A1-7C75-77B4CBC13DCD}" dt="2023-01-19T19:32:38.962" v="459" actId="20577"/>
        <pc:sldMkLst>
          <pc:docMk/>
          <pc:sldMk cId="4208335468" sldId="278"/>
        </pc:sldMkLst>
        <pc:spChg chg="mod">
          <ac:chgData name="Bachir Sbinati" userId="S::yhjs22.sbinba@folkuniversitetet.nu::e5464475-f4c5-465b-b2aa-f9f04ffed097" providerId="AD" clId="Web-{7DA3F35C-2474-69A1-7C75-77B4CBC13DCD}" dt="2023-01-19T19:29:36.648" v="173" actId="1076"/>
          <ac:spMkLst>
            <pc:docMk/>
            <pc:sldMk cId="4208335468" sldId="278"/>
            <ac:spMk id="2" creationId="{4F6A2D15-4D68-4BF7-9421-032AE6C8852C}"/>
          </ac:spMkLst>
        </pc:spChg>
        <pc:spChg chg="del">
          <ac:chgData name="Bachir Sbinati" userId="S::yhjs22.sbinba@folkuniversitetet.nu::e5464475-f4c5-465b-b2aa-f9f04ffed097" providerId="AD" clId="Web-{7DA3F35C-2474-69A1-7C75-77B4CBC13DCD}" dt="2023-01-19T19:21:00.282" v="26"/>
          <ac:spMkLst>
            <pc:docMk/>
            <pc:sldMk cId="4208335468" sldId="278"/>
            <ac:spMk id="3" creationId="{78BCC184-1096-457B-AB72-BD49E6E54117}"/>
          </ac:spMkLst>
        </pc:spChg>
        <pc:spChg chg="add del mod">
          <ac:chgData name="Bachir Sbinati" userId="S::yhjs22.sbinba@folkuniversitetet.nu::e5464475-f4c5-465b-b2aa-f9f04ffed097" providerId="AD" clId="Web-{7DA3F35C-2474-69A1-7C75-77B4CBC13DCD}" dt="2023-01-19T19:20:57.204" v="19"/>
          <ac:spMkLst>
            <pc:docMk/>
            <pc:sldMk cId="4208335468" sldId="278"/>
            <ac:spMk id="6" creationId="{F32F03FE-5281-B417-1C6B-961D7F2C3D62}"/>
          </ac:spMkLst>
        </pc:spChg>
        <pc:spChg chg="del mod">
          <ac:chgData name="Bachir Sbinati" userId="S::yhjs22.sbinba@folkuniversitetet.nu::e5464475-f4c5-465b-b2aa-f9f04ffed097" providerId="AD" clId="Web-{7DA3F35C-2474-69A1-7C75-77B4CBC13DCD}" dt="2023-01-19T19:21:15.142" v="33"/>
          <ac:spMkLst>
            <pc:docMk/>
            <pc:sldMk cId="4208335468" sldId="278"/>
            <ac:spMk id="7" creationId="{7EE4C1C7-E7F3-2BF6-C453-565195AA6809}"/>
          </ac:spMkLst>
        </pc:spChg>
        <pc:spChg chg="del">
          <ac:chgData name="Bachir Sbinati" userId="S::yhjs22.sbinba@folkuniversitetet.nu::e5464475-f4c5-465b-b2aa-f9f04ffed097" providerId="AD" clId="Web-{7DA3F35C-2474-69A1-7C75-77B4CBC13DCD}" dt="2023-01-19T19:20:51.376" v="14"/>
          <ac:spMkLst>
            <pc:docMk/>
            <pc:sldMk cId="4208335468" sldId="278"/>
            <ac:spMk id="8" creationId="{8F0714D4-1A7C-4D7F-A5C0-4F766382B6A9}"/>
          </ac:spMkLst>
        </pc:spChg>
        <pc:spChg chg="del">
          <ac:chgData name="Bachir Sbinati" userId="S::yhjs22.sbinba@folkuniversitetet.nu::e5464475-f4c5-465b-b2aa-f9f04ffed097" providerId="AD" clId="Web-{7DA3F35C-2474-69A1-7C75-77B4CBC13DCD}" dt="2023-01-19T19:20:51.126" v="11"/>
          <ac:spMkLst>
            <pc:docMk/>
            <pc:sldMk cId="4208335468" sldId="278"/>
            <ac:spMk id="9" creationId="{36AEE506-9967-4592-BC98-D3FD3028A8E5}"/>
          </ac:spMkLst>
        </pc:spChg>
        <pc:spChg chg="del">
          <ac:chgData name="Bachir Sbinati" userId="S::yhjs22.sbinba@folkuniversitetet.nu::e5464475-f4c5-465b-b2aa-f9f04ffed097" providerId="AD" clId="Web-{7DA3F35C-2474-69A1-7C75-77B4CBC13DCD}" dt="2023-01-19T19:20:50.860" v="8"/>
          <ac:spMkLst>
            <pc:docMk/>
            <pc:sldMk cId="4208335468" sldId="278"/>
            <ac:spMk id="10" creationId="{F5F1AEEC-D56B-4D10-B1F5-63AA91152B53}"/>
          </ac:spMkLst>
        </pc:spChg>
        <pc:spChg chg="del">
          <ac:chgData name="Bachir Sbinati" userId="S::yhjs22.sbinba@folkuniversitetet.nu::e5464475-f4c5-465b-b2aa-f9f04ffed097" providerId="AD" clId="Web-{7DA3F35C-2474-69A1-7C75-77B4CBC13DCD}" dt="2023-01-19T19:21:00.220" v="25"/>
          <ac:spMkLst>
            <pc:docMk/>
            <pc:sldMk cId="4208335468" sldId="278"/>
            <ac:spMk id="11" creationId="{DB420882-1CC0-49B4-8DDE-24EC26687506}"/>
          </ac:spMkLst>
        </pc:spChg>
        <pc:spChg chg="del">
          <ac:chgData name="Bachir Sbinati" userId="S::yhjs22.sbinba@folkuniversitetet.nu::e5464475-f4c5-465b-b2aa-f9f04ffed097" providerId="AD" clId="Web-{7DA3F35C-2474-69A1-7C75-77B4CBC13DCD}" dt="2023-01-19T19:20:51.298" v="13"/>
          <ac:spMkLst>
            <pc:docMk/>
            <pc:sldMk cId="4208335468" sldId="278"/>
            <ac:spMk id="12" creationId="{E017101B-2009-4267-8513-19000E37B1F0}"/>
          </ac:spMkLst>
        </pc:spChg>
        <pc:spChg chg="del">
          <ac:chgData name="Bachir Sbinati" userId="S::yhjs22.sbinba@folkuniversitetet.nu::e5464475-f4c5-465b-b2aa-f9f04ffed097" providerId="AD" clId="Web-{7DA3F35C-2474-69A1-7C75-77B4CBC13DCD}" dt="2023-01-19T19:20:51.032" v="10"/>
          <ac:spMkLst>
            <pc:docMk/>
            <pc:sldMk cId="4208335468" sldId="278"/>
            <ac:spMk id="13" creationId="{D40B843D-6615-46EB-A813-BEBD624EC685}"/>
          </ac:spMkLst>
        </pc:spChg>
        <pc:spChg chg="del">
          <ac:chgData name="Bachir Sbinati" userId="S::yhjs22.sbinba@folkuniversitetet.nu::e5464475-f4c5-465b-b2aa-f9f04ffed097" providerId="AD" clId="Web-{7DA3F35C-2474-69A1-7C75-77B4CBC13DCD}" dt="2023-01-19T19:20:50.766" v="7"/>
          <ac:spMkLst>
            <pc:docMk/>
            <pc:sldMk cId="4208335468" sldId="278"/>
            <ac:spMk id="14" creationId="{3099A0B0-BDD0-48DA-AA3E-13153E65129F}"/>
          </ac:spMkLst>
        </pc:spChg>
        <pc:spChg chg="del">
          <ac:chgData name="Bachir Sbinati" userId="S::yhjs22.sbinba@folkuniversitetet.nu::e5464475-f4c5-465b-b2aa-f9f04ffed097" providerId="AD" clId="Web-{7DA3F35C-2474-69A1-7C75-77B4CBC13DCD}" dt="2023-01-19T19:20:52.063" v="15"/>
          <ac:spMkLst>
            <pc:docMk/>
            <pc:sldMk cId="4208335468" sldId="278"/>
            <ac:spMk id="17" creationId="{7314E032-1501-B9C9-6EB5-D47CCD3ECFF8}"/>
          </ac:spMkLst>
        </pc:spChg>
        <pc:spChg chg="add del mod">
          <ac:chgData name="Bachir Sbinati" userId="S::yhjs22.sbinba@folkuniversitetet.nu::e5464475-f4c5-465b-b2aa-f9f04ffed097" providerId="AD" clId="Web-{7DA3F35C-2474-69A1-7C75-77B4CBC13DCD}" dt="2023-01-19T19:20:55.610" v="18"/>
          <ac:spMkLst>
            <pc:docMk/>
            <pc:sldMk cId="4208335468" sldId="278"/>
            <ac:spMk id="19" creationId="{75E720A1-85E9-367F-9518-926867ECBF34}"/>
          </ac:spMkLst>
        </pc:spChg>
        <pc:spChg chg="add del mod">
          <ac:chgData name="Bachir Sbinati" userId="S::yhjs22.sbinba@folkuniversitetet.nu::e5464475-f4c5-465b-b2aa-f9f04ffed097" providerId="AD" clId="Web-{7DA3F35C-2474-69A1-7C75-77B4CBC13DCD}" dt="2023-01-19T19:20:52.876" v="16"/>
          <ac:spMkLst>
            <pc:docMk/>
            <pc:sldMk cId="4208335468" sldId="278"/>
            <ac:spMk id="23" creationId="{F38627EE-1E24-CF7F-3268-8D18ECDC3B92}"/>
          </ac:spMkLst>
        </pc:spChg>
        <pc:spChg chg="add del mod">
          <ac:chgData name="Bachir Sbinati" userId="S::yhjs22.sbinba@folkuniversitetet.nu::e5464475-f4c5-465b-b2aa-f9f04ffed097" providerId="AD" clId="Web-{7DA3F35C-2474-69A1-7C75-77B4CBC13DCD}" dt="2023-01-19T19:21:00.157" v="24"/>
          <ac:spMkLst>
            <pc:docMk/>
            <pc:sldMk cId="4208335468" sldId="278"/>
            <ac:spMk id="27" creationId="{B0F60D8D-6125-1CEB-CF06-29F7B114AB96}"/>
          </ac:spMkLst>
        </pc:spChg>
        <pc:spChg chg="add del mod">
          <ac:chgData name="Bachir Sbinati" userId="S::yhjs22.sbinba@folkuniversitetet.nu::e5464475-f4c5-465b-b2aa-f9f04ffed097" providerId="AD" clId="Web-{7DA3F35C-2474-69A1-7C75-77B4CBC13DCD}" dt="2023-01-19T19:21:00.157" v="23"/>
          <ac:spMkLst>
            <pc:docMk/>
            <pc:sldMk cId="4208335468" sldId="278"/>
            <ac:spMk id="29" creationId="{33410837-0C45-9CC6-3B06-F4D52EF2BC4B}"/>
          </ac:spMkLst>
        </pc:spChg>
        <pc:spChg chg="add del mod">
          <ac:chgData name="Bachir Sbinati" userId="S::yhjs22.sbinba@folkuniversitetet.nu::e5464475-f4c5-465b-b2aa-f9f04ffed097" providerId="AD" clId="Web-{7DA3F35C-2474-69A1-7C75-77B4CBC13DCD}" dt="2023-01-19T19:21:00.157" v="22"/>
          <ac:spMkLst>
            <pc:docMk/>
            <pc:sldMk cId="4208335468" sldId="278"/>
            <ac:spMk id="31" creationId="{A9639B38-71C4-5F88-B300-741C7618280D}"/>
          </ac:spMkLst>
        </pc:spChg>
        <pc:spChg chg="add del mod">
          <ac:chgData name="Bachir Sbinati" userId="S::yhjs22.sbinba@folkuniversitetet.nu::e5464475-f4c5-465b-b2aa-f9f04ffed097" providerId="AD" clId="Web-{7DA3F35C-2474-69A1-7C75-77B4CBC13DCD}" dt="2023-01-19T19:21:00.157" v="21"/>
          <ac:spMkLst>
            <pc:docMk/>
            <pc:sldMk cId="4208335468" sldId="278"/>
            <ac:spMk id="33" creationId="{F452CDE5-BC18-AF3D-004F-58E63E5445BC}"/>
          </ac:spMkLst>
        </pc:spChg>
        <pc:spChg chg="add del mod">
          <ac:chgData name="Bachir Sbinati" userId="S::yhjs22.sbinba@folkuniversitetet.nu::e5464475-f4c5-465b-b2aa-f9f04ffed097" providerId="AD" clId="Web-{7DA3F35C-2474-69A1-7C75-77B4CBC13DCD}" dt="2023-01-19T19:21:00.157" v="20"/>
          <ac:spMkLst>
            <pc:docMk/>
            <pc:sldMk cId="4208335468" sldId="278"/>
            <ac:spMk id="35" creationId="{55805646-F63C-ED09-4E02-7B0F6BCFEB8F}"/>
          </ac:spMkLst>
        </pc:spChg>
        <pc:spChg chg="add del mod">
          <ac:chgData name="Bachir Sbinati" userId="S::yhjs22.sbinba@folkuniversitetet.nu::e5464475-f4c5-465b-b2aa-f9f04ffed097" providerId="AD" clId="Web-{7DA3F35C-2474-69A1-7C75-77B4CBC13DCD}" dt="2023-01-19T19:21:06.814" v="30"/>
          <ac:spMkLst>
            <pc:docMk/>
            <pc:sldMk cId="4208335468" sldId="278"/>
            <ac:spMk id="37" creationId="{688DDC9B-1DC5-0500-BBF1-B87033A1463A}"/>
          </ac:spMkLst>
        </pc:spChg>
        <pc:spChg chg="add del mod">
          <ac:chgData name="Bachir Sbinati" userId="S::yhjs22.sbinba@folkuniversitetet.nu::e5464475-f4c5-465b-b2aa-f9f04ffed097" providerId="AD" clId="Web-{7DA3F35C-2474-69A1-7C75-77B4CBC13DCD}" dt="2023-01-19T19:21:09.470" v="31"/>
          <ac:spMkLst>
            <pc:docMk/>
            <pc:sldMk cId="4208335468" sldId="278"/>
            <ac:spMk id="39" creationId="{5F80A385-2630-F08E-65D4-BFF73E0E662D}"/>
          </ac:spMkLst>
        </pc:spChg>
        <pc:spChg chg="add del mod">
          <ac:chgData name="Bachir Sbinati" userId="S::yhjs22.sbinba@folkuniversitetet.nu::e5464475-f4c5-465b-b2aa-f9f04ffed097" providerId="AD" clId="Web-{7DA3F35C-2474-69A1-7C75-77B4CBC13DCD}" dt="2023-01-19T19:21:01.798" v="28"/>
          <ac:spMkLst>
            <pc:docMk/>
            <pc:sldMk cId="4208335468" sldId="278"/>
            <ac:spMk id="41" creationId="{366AD66F-E4F6-7B3B-A198-C93B00184DD3}"/>
          </ac:spMkLst>
        </pc:spChg>
        <pc:spChg chg="add del mod">
          <ac:chgData name="Bachir Sbinati" userId="S::yhjs22.sbinba@folkuniversitetet.nu::e5464475-f4c5-465b-b2aa-f9f04ffed097" providerId="AD" clId="Web-{7DA3F35C-2474-69A1-7C75-77B4CBC13DCD}" dt="2023-01-19T19:21:25.408" v="48"/>
          <ac:spMkLst>
            <pc:docMk/>
            <pc:sldMk cId="4208335468" sldId="278"/>
            <ac:spMk id="43" creationId="{09762299-E9C5-0D5A-A55E-0F0382BF376E}"/>
          </ac:spMkLst>
        </pc:spChg>
        <pc:spChg chg="add mod">
          <ac:chgData name="Bachir Sbinati" userId="S::yhjs22.sbinba@folkuniversitetet.nu::e5464475-f4c5-465b-b2aa-f9f04ffed097" providerId="AD" clId="Web-{7DA3F35C-2474-69A1-7C75-77B4CBC13DCD}" dt="2023-01-19T19:24:03.644" v="87" actId="14100"/>
          <ac:spMkLst>
            <pc:docMk/>
            <pc:sldMk cId="4208335468" sldId="278"/>
            <ac:spMk id="44" creationId="{9A3F5D7F-199F-0DD4-840C-3E688C57DBC0}"/>
          </ac:spMkLst>
        </pc:spChg>
        <pc:spChg chg="add del mod">
          <ac:chgData name="Bachir Sbinati" userId="S::yhjs22.sbinba@folkuniversitetet.nu::e5464475-f4c5-465b-b2aa-f9f04ffed097" providerId="AD" clId="Web-{7DA3F35C-2474-69A1-7C75-77B4CBC13DCD}" dt="2023-01-19T19:32:38.962" v="459" actId="20577"/>
          <ac:spMkLst>
            <pc:docMk/>
            <pc:sldMk cId="4208335468" sldId="278"/>
            <ac:spMk id="45" creationId="{95180403-0361-C6CE-4D5A-75CC5336B8C2}"/>
          </ac:spMkLst>
        </pc:spChg>
        <pc:picChg chg="del">
          <ac:chgData name="Bachir Sbinati" userId="S::yhjs22.sbinba@folkuniversitetet.nu::e5464475-f4c5-465b-b2aa-f9f04ffed097" providerId="AD" clId="Web-{7DA3F35C-2474-69A1-7C75-77B4CBC13DCD}" dt="2023-01-19T19:20:54.110" v="17"/>
          <ac:picMkLst>
            <pc:docMk/>
            <pc:sldMk cId="4208335468" sldId="278"/>
            <ac:picMk id="5" creationId="{A9440B17-B4C8-62A2-9D4F-3535B40C4FCC}"/>
          </ac:picMkLst>
        </pc:picChg>
        <pc:picChg chg="del">
          <ac:chgData name="Bachir Sbinati" userId="S::yhjs22.sbinba@folkuniversitetet.nu::e5464475-f4c5-465b-b2aa-f9f04ffed097" providerId="AD" clId="Web-{7DA3F35C-2474-69A1-7C75-77B4CBC13DCD}" dt="2023-01-19T19:21:00.329" v="27"/>
          <ac:picMkLst>
            <pc:docMk/>
            <pc:sldMk cId="4208335468" sldId="278"/>
            <ac:picMk id="16" creationId="{788ADF35-7762-4E85-BE67-27FDB5522B9D}"/>
          </ac:picMkLst>
        </pc:picChg>
        <pc:picChg chg="del">
          <ac:chgData name="Bachir Sbinati" userId="S::yhjs22.sbinba@folkuniversitetet.nu::e5464475-f4c5-465b-b2aa-f9f04ffed097" providerId="AD" clId="Web-{7DA3F35C-2474-69A1-7C75-77B4CBC13DCD}" dt="2023-01-19T19:21:02.892" v="29"/>
          <ac:picMkLst>
            <pc:docMk/>
            <pc:sldMk cId="4208335468" sldId="278"/>
            <ac:picMk id="18" creationId="{F2557ABA-5037-481D-8C54-94B63E80E2EC}"/>
          </ac:picMkLst>
        </pc:picChg>
        <pc:picChg chg="del">
          <ac:chgData name="Bachir Sbinati" userId="S::yhjs22.sbinba@folkuniversitetet.nu::e5464475-f4c5-465b-b2aa-f9f04ffed097" providerId="AD" clId="Web-{7DA3F35C-2474-69A1-7C75-77B4CBC13DCD}" dt="2023-01-19T19:20:51.204" v="12"/>
          <ac:picMkLst>
            <pc:docMk/>
            <pc:sldMk cId="4208335468" sldId="278"/>
            <ac:picMk id="20" creationId="{618E88B2-D607-4D3C-9519-A591A729DCC9}"/>
          </ac:picMkLst>
        </pc:picChg>
        <pc:picChg chg="del">
          <ac:chgData name="Bachir Sbinati" userId="S::yhjs22.sbinba@folkuniversitetet.nu::e5464475-f4c5-465b-b2aa-f9f04ffed097" providerId="AD" clId="Web-{7DA3F35C-2474-69A1-7C75-77B4CBC13DCD}" dt="2023-01-19T19:20:50.938" v="9"/>
          <ac:picMkLst>
            <pc:docMk/>
            <pc:sldMk cId="4208335468" sldId="278"/>
            <ac:picMk id="22" creationId="{82AF3253-9767-4EC7-B0DB-3A850BEFB035}"/>
          </ac:picMkLst>
        </pc:picChg>
      </pc:sldChg>
      <pc:sldChg chg="add del ord replId">
        <pc:chgData name="Bachir Sbinati" userId="S::yhjs22.sbinba@folkuniversitetet.nu::e5464475-f4c5-465b-b2aa-f9f04ffed097" providerId="AD" clId="Web-{7DA3F35C-2474-69A1-7C75-77B4CBC13DCD}" dt="2023-01-19T19:21:27.142" v="49"/>
        <pc:sldMkLst>
          <pc:docMk/>
          <pc:sldMk cId="3446342392" sldId="279"/>
        </pc:sldMkLst>
      </pc:sldChg>
      <pc:sldChg chg="modSp add replId">
        <pc:chgData name="Bachir Sbinati" userId="S::yhjs22.sbinba@folkuniversitetet.nu::e5464475-f4c5-465b-b2aa-f9f04ffed097" providerId="AD" clId="Web-{7DA3F35C-2474-69A1-7C75-77B4CBC13DCD}" dt="2023-01-19T19:25:43.395" v="113" actId="1076"/>
        <pc:sldMkLst>
          <pc:docMk/>
          <pc:sldMk cId="3937484079" sldId="279"/>
        </pc:sldMkLst>
        <pc:spChg chg="mod">
          <ac:chgData name="Bachir Sbinati" userId="S::yhjs22.sbinba@folkuniversitetet.nu::e5464475-f4c5-465b-b2aa-f9f04ffed097" providerId="AD" clId="Web-{7DA3F35C-2474-69A1-7C75-77B4CBC13DCD}" dt="2023-01-19T19:24:56.832" v="93" actId="20577"/>
          <ac:spMkLst>
            <pc:docMk/>
            <pc:sldMk cId="3937484079" sldId="279"/>
            <ac:spMk id="2" creationId="{4F6A2D15-4D68-4BF7-9421-032AE6C8852C}"/>
          </ac:spMkLst>
        </pc:spChg>
        <pc:spChg chg="mod">
          <ac:chgData name="Bachir Sbinati" userId="S::yhjs22.sbinba@folkuniversitetet.nu::e5464475-f4c5-465b-b2aa-f9f04ffed097" providerId="AD" clId="Web-{7DA3F35C-2474-69A1-7C75-77B4CBC13DCD}" dt="2023-01-19T19:25:43.395" v="113" actId="1076"/>
          <ac:spMkLst>
            <pc:docMk/>
            <pc:sldMk cId="3937484079" sldId="279"/>
            <ac:spMk id="44" creationId="{9A3F5D7F-199F-0DD4-840C-3E688C57DBC0}"/>
          </ac:spMkLst>
        </pc:spChg>
      </pc:sldChg>
      <pc:sldChg chg="modSp add del replId">
        <pc:chgData name="Bachir Sbinati" userId="S::yhjs22.sbinba@folkuniversitetet.nu::e5464475-f4c5-465b-b2aa-f9f04ffed097" providerId="AD" clId="Web-{7DA3F35C-2474-69A1-7C75-77B4CBC13DCD}" dt="2023-01-19T19:24:49.894" v="88"/>
        <pc:sldMkLst>
          <pc:docMk/>
          <pc:sldMk cId="4125187106" sldId="279"/>
        </pc:sldMkLst>
        <pc:spChg chg="mod">
          <ac:chgData name="Bachir Sbinati" userId="S::yhjs22.sbinba@folkuniversitetet.nu::e5464475-f4c5-465b-b2aa-f9f04ffed097" providerId="AD" clId="Web-{7DA3F35C-2474-69A1-7C75-77B4CBC13DCD}" dt="2023-01-19T19:21:34.329" v="53" actId="20577"/>
          <ac:spMkLst>
            <pc:docMk/>
            <pc:sldMk cId="4125187106" sldId="279"/>
            <ac:spMk id="2" creationId="{4F6A2D15-4D68-4BF7-9421-032AE6C8852C}"/>
          </ac:spMkLst>
        </pc:spChg>
      </pc:sldChg>
      <pc:sldChg chg="modSp add del replId">
        <pc:chgData name="Bachir Sbinati" userId="S::yhjs22.sbinba@folkuniversitetet.nu::e5464475-f4c5-465b-b2aa-f9f04ffed097" providerId="AD" clId="Web-{7DA3F35C-2474-69A1-7C75-77B4CBC13DCD}" dt="2023-01-19T19:24:50.785" v="89"/>
        <pc:sldMkLst>
          <pc:docMk/>
          <pc:sldMk cId="949206383" sldId="280"/>
        </pc:sldMkLst>
        <pc:spChg chg="mod">
          <ac:chgData name="Bachir Sbinati" userId="S::yhjs22.sbinba@folkuniversitetet.nu::e5464475-f4c5-465b-b2aa-f9f04ffed097" providerId="AD" clId="Web-{7DA3F35C-2474-69A1-7C75-77B4CBC13DCD}" dt="2023-01-19T19:21:39.564" v="56" actId="20577"/>
          <ac:spMkLst>
            <pc:docMk/>
            <pc:sldMk cId="949206383" sldId="280"/>
            <ac:spMk id="2" creationId="{4F6A2D15-4D68-4BF7-9421-032AE6C8852C}"/>
          </ac:spMkLst>
        </pc:spChg>
      </pc:sldChg>
      <pc:sldChg chg="modSp add replId">
        <pc:chgData name="Bachir Sbinati" userId="S::yhjs22.sbinba@folkuniversitetet.nu::e5464475-f4c5-465b-b2aa-f9f04ffed097" providerId="AD" clId="Web-{7DA3F35C-2474-69A1-7C75-77B4CBC13DCD}" dt="2023-01-19T19:27:43.053" v="131" actId="1076"/>
        <pc:sldMkLst>
          <pc:docMk/>
          <pc:sldMk cId="2298109559" sldId="280"/>
        </pc:sldMkLst>
        <pc:spChg chg="mod">
          <ac:chgData name="Bachir Sbinati" userId="S::yhjs22.sbinba@folkuniversitetet.nu::e5464475-f4c5-465b-b2aa-f9f04ffed097" providerId="AD" clId="Web-{7DA3F35C-2474-69A1-7C75-77B4CBC13DCD}" dt="2023-01-19T19:24:59.254" v="94" actId="20577"/>
          <ac:spMkLst>
            <pc:docMk/>
            <pc:sldMk cId="2298109559" sldId="280"/>
            <ac:spMk id="2" creationId="{4F6A2D15-4D68-4BF7-9421-032AE6C8852C}"/>
          </ac:spMkLst>
        </pc:spChg>
        <pc:spChg chg="mod">
          <ac:chgData name="Bachir Sbinati" userId="S::yhjs22.sbinba@folkuniversitetet.nu::e5464475-f4c5-465b-b2aa-f9f04ffed097" providerId="AD" clId="Web-{7DA3F35C-2474-69A1-7C75-77B4CBC13DCD}" dt="2023-01-19T19:27:43.053" v="131" actId="1076"/>
          <ac:spMkLst>
            <pc:docMk/>
            <pc:sldMk cId="2298109559" sldId="280"/>
            <ac:spMk id="44" creationId="{9A3F5D7F-199F-0DD4-840C-3E688C57DBC0}"/>
          </ac:spMkLst>
        </pc:spChg>
      </pc:sldChg>
      <pc:sldChg chg="add del ord replId">
        <pc:chgData name="Bachir Sbinati" userId="S::yhjs22.sbinba@folkuniversitetet.nu::e5464475-f4c5-465b-b2aa-f9f04ffed097" providerId="AD" clId="Web-{7DA3F35C-2474-69A1-7C75-77B4CBC13DCD}" dt="2023-01-19T19:21:28.204" v="50"/>
        <pc:sldMkLst>
          <pc:docMk/>
          <pc:sldMk cId="3776868087" sldId="280"/>
        </pc:sldMkLst>
      </pc:sldChg>
    </pc:docChg>
  </pc:docChgLst>
  <pc:docChgLst>
    <pc:chgData name="Hamdi Al Masalmeh" userId="S::yhjs22.al.mha@folkuniversitetet.nu::d22b86db-ed2d-40af-ad37-8403a2b6fa42" providerId="AD" clId="Web-{DD54D5D0-3D9F-B633-482A-89E62E1C7C6D}"/>
    <pc:docChg chg="addSld delSld modSld sldOrd">
      <pc:chgData name="Hamdi Al Masalmeh" userId="S::yhjs22.al.mha@folkuniversitetet.nu::d22b86db-ed2d-40af-ad37-8403a2b6fa42" providerId="AD" clId="Web-{DD54D5D0-3D9F-B633-482A-89E62E1C7C6D}" dt="2023-01-19T10:51:54.188" v="416" actId="20577"/>
      <pc:docMkLst>
        <pc:docMk/>
      </pc:docMkLst>
      <pc:sldChg chg="modSp">
        <pc:chgData name="Hamdi Al Masalmeh" userId="S::yhjs22.al.mha@folkuniversitetet.nu::d22b86db-ed2d-40af-ad37-8403a2b6fa42" providerId="AD" clId="Web-{DD54D5D0-3D9F-B633-482A-89E62E1C7C6D}" dt="2023-01-19T10:37:54.258" v="61" actId="20577"/>
        <pc:sldMkLst>
          <pc:docMk/>
          <pc:sldMk cId="3571516367" sldId="258"/>
        </pc:sldMkLst>
        <pc:spChg chg="mod">
          <ac:chgData name="Hamdi Al Masalmeh" userId="S::yhjs22.al.mha@folkuniversitetet.nu::d22b86db-ed2d-40af-ad37-8403a2b6fa42" providerId="AD" clId="Web-{DD54D5D0-3D9F-B633-482A-89E62E1C7C6D}" dt="2023-01-19T10:37:54.258" v="61" actId="20577"/>
          <ac:spMkLst>
            <pc:docMk/>
            <pc:sldMk cId="3571516367" sldId="258"/>
            <ac:spMk id="2" creationId="{0A32731C-311B-46F7-A865-6C3AF6B09A47}"/>
          </ac:spMkLst>
        </pc:spChg>
      </pc:sldChg>
      <pc:sldChg chg="modSp ord">
        <pc:chgData name="Hamdi Al Masalmeh" userId="S::yhjs22.al.mha@folkuniversitetet.nu::d22b86db-ed2d-40af-ad37-8403a2b6fa42" providerId="AD" clId="Web-{DD54D5D0-3D9F-B633-482A-89E62E1C7C6D}" dt="2023-01-19T10:26:25.655" v="37" actId="1076"/>
        <pc:sldMkLst>
          <pc:docMk/>
          <pc:sldMk cId="2619301236" sldId="264"/>
        </pc:sldMkLst>
        <pc:spChg chg="mod">
          <ac:chgData name="Hamdi Al Masalmeh" userId="S::yhjs22.al.mha@folkuniversitetet.nu::d22b86db-ed2d-40af-ad37-8403a2b6fa42" providerId="AD" clId="Web-{DD54D5D0-3D9F-B633-482A-89E62E1C7C6D}" dt="2023-01-19T10:26:25.655" v="37" actId="1076"/>
          <ac:spMkLst>
            <pc:docMk/>
            <pc:sldMk cId="2619301236" sldId="264"/>
            <ac:spMk id="7" creationId="{7EE4C1C7-E7F3-2BF6-C453-565195AA6809}"/>
          </ac:spMkLst>
        </pc:spChg>
      </pc:sldChg>
      <pc:sldChg chg="modSp">
        <pc:chgData name="Hamdi Al Masalmeh" userId="S::yhjs22.al.mha@folkuniversitetet.nu::d22b86db-ed2d-40af-ad37-8403a2b6fa42" providerId="AD" clId="Web-{DD54D5D0-3D9F-B633-482A-89E62E1C7C6D}" dt="2023-01-19T10:21:29.533" v="32"/>
        <pc:sldMkLst>
          <pc:docMk/>
          <pc:sldMk cId="2499682613" sldId="269"/>
        </pc:sldMkLst>
        <pc:graphicFrameChg chg="mod modGraphic">
          <ac:chgData name="Hamdi Al Masalmeh" userId="S::yhjs22.al.mha@folkuniversitetet.nu::d22b86db-ed2d-40af-ad37-8403a2b6fa42" providerId="AD" clId="Web-{DD54D5D0-3D9F-B633-482A-89E62E1C7C6D}" dt="2023-01-19T10:21:29.533" v="32"/>
          <ac:graphicFrameMkLst>
            <pc:docMk/>
            <pc:sldMk cId="2499682613" sldId="269"/>
            <ac:graphicFrameMk id="4" creationId="{390E7E75-E57A-4FF0-A0E4-A4DBCF6EA89A}"/>
          </ac:graphicFrameMkLst>
        </pc:graphicFrameChg>
      </pc:sldChg>
      <pc:sldChg chg="modSp add ord replId">
        <pc:chgData name="Hamdi Al Masalmeh" userId="S::yhjs22.al.mha@folkuniversitetet.nu::d22b86db-ed2d-40af-ad37-8403a2b6fa42" providerId="AD" clId="Web-{DD54D5D0-3D9F-B633-482A-89E62E1C7C6D}" dt="2023-01-19T10:51:54.188" v="416" actId="20577"/>
        <pc:sldMkLst>
          <pc:docMk/>
          <pc:sldMk cId="2899358904" sldId="272"/>
        </pc:sldMkLst>
        <pc:spChg chg="mod">
          <ac:chgData name="Hamdi Al Masalmeh" userId="S::yhjs22.al.mha@folkuniversitetet.nu::d22b86db-ed2d-40af-ad37-8403a2b6fa42" providerId="AD" clId="Web-{DD54D5D0-3D9F-B633-482A-89E62E1C7C6D}" dt="2023-01-19T10:46:33.425" v="393" actId="1076"/>
          <ac:spMkLst>
            <pc:docMk/>
            <pc:sldMk cId="2899358904" sldId="272"/>
            <ac:spMk id="2" creationId="{B1FE5F11-B7B9-4B80-8C6A-A8A7A7190B77}"/>
          </ac:spMkLst>
        </pc:spChg>
        <pc:spChg chg="mod">
          <ac:chgData name="Hamdi Al Masalmeh" userId="S::yhjs22.al.mha@folkuniversitetet.nu::d22b86db-ed2d-40af-ad37-8403a2b6fa42" providerId="AD" clId="Web-{DD54D5D0-3D9F-B633-482A-89E62E1C7C6D}" dt="2023-01-19T10:51:54.188" v="416" actId="20577"/>
          <ac:spMkLst>
            <pc:docMk/>
            <pc:sldMk cId="2899358904" sldId="272"/>
            <ac:spMk id="3" creationId="{DA8AFAA9-633A-475C-B8ED-840A34F7294D}"/>
          </ac:spMkLst>
        </pc:spChg>
      </pc:sldChg>
      <pc:sldChg chg="addSp delSp modSp add replId">
        <pc:chgData name="Hamdi Al Masalmeh" userId="S::yhjs22.al.mha@folkuniversitetet.nu::d22b86db-ed2d-40af-ad37-8403a2b6fa42" providerId="AD" clId="Web-{DD54D5D0-3D9F-B633-482A-89E62E1C7C6D}" dt="2023-01-19T10:36:46.212" v="59"/>
        <pc:sldMkLst>
          <pc:docMk/>
          <pc:sldMk cId="864244334" sldId="273"/>
        </pc:sldMkLst>
        <pc:spChg chg="del">
          <ac:chgData name="Hamdi Al Masalmeh" userId="S::yhjs22.al.mha@folkuniversitetet.nu::d22b86db-ed2d-40af-ad37-8403a2b6fa42" providerId="AD" clId="Web-{DD54D5D0-3D9F-B633-482A-89E62E1C7C6D}" dt="2023-01-19T10:36:42.259" v="58"/>
          <ac:spMkLst>
            <pc:docMk/>
            <pc:sldMk cId="864244334" sldId="273"/>
            <ac:spMk id="3" creationId="{78BCC184-1096-457B-AB72-BD49E6E54117}"/>
          </ac:spMkLst>
        </pc:spChg>
        <pc:spChg chg="del">
          <ac:chgData name="Hamdi Al Masalmeh" userId="S::yhjs22.al.mha@folkuniversitetet.nu::d22b86db-ed2d-40af-ad37-8403a2b6fa42" providerId="AD" clId="Web-{DD54D5D0-3D9F-B633-482A-89E62E1C7C6D}" dt="2023-01-19T10:36:33.696" v="53"/>
          <ac:spMkLst>
            <pc:docMk/>
            <pc:sldMk cId="864244334" sldId="273"/>
            <ac:spMk id="6" creationId="{E2B419A4-3004-E4F8-EE47-AEF8B1051086}"/>
          </ac:spMkLst>
        </pc:spChg>
        <pc:spChg chg="del">
          <ac:chgData name="Hamdi Al Masalmeh" userId="S::yhjs22.al.mha@folkuniversitetet.nu::d22b86db-ed2d-40af-ad37-8403a2b6fa42" providerId="AD" clId="Web-{DD54D5D0-3D9F-B633-482A-89E62E1C7C6D}" dt="2023-01-19T10:36:30.697" v="42"/>
          <ac:spMkLst>
            <pc:docMk/>
            <pc:sldMk cId="864244334" sldId="273"/>
            <ac:spMk id="11" creationId="{DB420882-1CC0-49B4-8DDE-24EC26687506}"/>
          </ac:spMkLst>
        </pc:spChg>
        <pc:spChg chg="add del mod">
          <ac:chgData name="Hamdi Al Masalmeh" userId="S::yhjs22.al.mha@folkuniversitetet.nu::d22b86db-ed2d-40af-ad37-8403a2b6fa42" providerId="AD" clId="Web-{DD54D5D0-3D9F-B633-482A-89E62E1C7C6D}" dt="2023-01-19T10:36:33.681" v="46"/>
          <ac:spMkLst>
            <pc:docMk/>
            <pc:sldMk cId="864244334" sldId="273"/>
            <ac:spMk id="15" creationId="{4C0FB7B7-EBB5-A786-F336-ABC9AC083F44}"/>
          </ac:spMkLst>
        </pc:spChg>
        <pc:spChg chg="del mod">
          <ac:chgData name="Hamdi Al Masalmeh" userId="S::yhjs22.al.mha@folkuniversitetet.nu::d22b86db-ed2d-40af-ad37-8403a2b6fa42" providerId="AD" clId="Web-{DD54D5D0-3D9F-B633-482A-89E62E1C7C6D}" dt="2023-01-19T10:36:37.712" v="56"/>
          <ac:spMkLst>
            <pc:docMk/>
            <pc:sldMk cId="864244334" sldId="273"/>
            <ac:spMk id="17" creationId="{7314E032-1501-B9C9-6EB5-D47CCD3ECFF8}"/>
          </ac:spMkLst>
        </pc:spChg>
        <pc:spChg chg="del">
          <ac:chgData name="Hamdi Al Masalmeh" userId="S::yhjs22.al.mha@folkuniversitetet.nu::d22b86db-ed2d-40af-ad37-8403a2b6fa42" providerId="AD" clId="Web-{DD54D5D0-3D9F-B633-482A-89E62E1C7C6D}" dt="2023-01-19T10:36:33.696" v="52"/>
          <ac:spMkLst>
            <pc:docMk/>
            <pc:sldMk cId="864244334" sldId="273"/>
            <ac:spMk id="23" creationId="{D10821D1-D204-2B42-684F-DD1DF256B175}"/>
          </ac:spMkLst>
        </pc:spChg>
        <pc:spChg chg="add del mod">
          <ac:chgData name="Hamdi Al Masalmeh" userId="S::yhjs22.al.mha@folkuniversitetet.nu::d22b86db-ed2d-40af-ad37-8403a2b6fa42" providerId="AD" clId="Web-{DD54D5D0-3D9F-B633-482A-89E62E1C7C6D}" dt="2023-01-19T10:36:33.681" v="45"/>
          <ac:spMkLst>
            <pc:docMk/>
            <pc:sldMk cId="864244334" sldId="273"/>
            <ac:spMk id="26" creationId="{39F69A9B-A5AA-D9ED-1EBA-5227885C09DF}"/>
          </ac:spMkLst>
        </pc:spChg>
        <pc:spChg chg="del">
          <ac:chgData name="Hamdi Al Masalmeh" userId="S::yhjs22.al.mha@folkuniversitetet.nu::d22b86db-ed2d-40af-ad37-8403a2b6fa42" providerId="AD" clId="Web-{DD54D5D0-3D9F-B633-482A-89E62E1C7C6D}" dt="2023-01-19T10:36:33.696" v="51"/>
          <ac:spMkLst>
            <pc:docMk/>
            <pc:sldMk cId="864244334" sldId="273"/>
            <ac:spMk id="27" creationId="{D4F25249-91C5-7883-8AA2-9A8DDF2BBA8C}"/>
          </ac:spMkLst>
        </pc:spChg>
        <pc:spChg chg="del">
          <ac:chgData name="Hamdi Al Masalmeh" userId="S::yhjs22.al.mha@folkuniversitetet.nu::d22b86db-ed2d-40af-ad37-8403a2b6fa42" providerId="AD" clId="Web-{DD54D5D0-3D9F-B633-482A-89E62E1C7C6D}" dt="2023-01-19T10:36:33.681" v="50"/>
          <ac:spMkLst>
            <pc:docMk/>
            <pc:sldMk cId="864244334" sldId="273"/>
            <ac:spMk id="29" creationId="{727BED2B-648F-369F-73BC-712BCB14E534}"/>
          </ac:spMkLst>
        </pc:spChg>
        <pc:spChg chg="add del mod">
          <ac:chgData name="Hamdi Al Masalmeh" userId="S::yhjs22.al.mha@folkuniversitetet.nu::d22b86db-ed2d-40af-ad37-8403a2b6fa42" providerId="AD" clId="Web-{DD54D5D0-3D9F-B633-482A-89E62E1C7C6D}" dt="2023-01-19T10:36:33.681" v="44"/>
          <ac:spMkLst>
            <pc:docMk/>
            <pc:sldMk cId="864244334" sldId="273"/>
            <ac:spMk id="30" creationId="{C29A7413-BE93-3CC7-24E4-310AC500A3A5}"/>
          </ac:spMkLst>
        </pc:spChg>
        <pc:spChg chg="del">
          <ac:chgData name="Hamdi Al Masalmeh" userId="S::yhjs22.al.mha@folkuniversitetet.nu::d22b86db-ed2d-40af-ad37-8403a2b6fa42" providerId="AD" clId="Web-{DD54D5D0-3D9F-B633-482A-89E62E1C7C6D}" dt="2023-01-19T10:36:33.681" v="49"/>
          <ac:spMkLst>
            <pc:docMk/>
            <pc:sldMk cId="864244334" sldId="273"/>
            <ac:spMk id="31" creationId="{8A39DE54-F837-EA0E-8D9A-AE15049E2F3E}"/>
          </ac:spMkLst>
        </pc:spChg>
        <pc:spChg chg="del">
          <ac:chgData name="Hamdi Al Masalmeh" userId="S::yhjs22.al.mha@folkuniversitetet.nu::d22b86db-ed2d-40af-ad37-8403a2b6fa42" providerId="AD" clId="Web-{DD54D5D0-3D9F-B633-482A-89E62E1C7C6D}" dt="2023-01-19T10:36:33.681" v="48"/>
          <ac:spMkLst>
            <pc:docMk/>
            <pc:sldMk cId="864244334" sldId="273"/>
            <ac:spMk id="33" creationId="{4780F1FF-9372-883C-39E4-764F52A676A6}"/>
          </ac:spMkLst>
        </pc:spChg>
        <pc:spChg chg="add mod">
          <ac:chgData name="Hamdi Al Masalmeh" userId="S::yhjs22.al.mha@folkuniversitetet.nu::d22b86db-ed2d-40af-ad37-8403a2b6fa42" providerId="AD" clId="Web-{DD54D5D0-3D9F-B633-482A-89E62E1C7C6D}" dt="2023-01-19T10:36:39.775" v="57"/>
          <ac:spMkLst>
            <pc:docMk/>
            <pc:sldMk cId="864244334" sldId="273"/>
            <ac:spMk id="34" creationId="{AB9862D7-9003-EE08-A48A-4183A531D3B8}"/>
          </ac:spMkLst>
        </pc:spChg>
        <pc:spChg chg="del">
          <ac:chgData name="Hamdi Al Masalmeh" userId="S::yhjs22.al.mha@folkuniversitetet.nu::d22b86db-ed2d-40af-ad37-8403a2b6fa42" providerId="AD" clId="Web-{DD54D5D0-3D9F-B633-482A-89E62E1C7C6D}" dt="2023-01-19T10:36:33.681" v="47"/>
          <ac:spMkLst>
            <pc:docMk/>
            <pc:sldMk cId="864244334" sldId="273"/>
            <ac:spMk id="35" creationId="{35CFF7E7-5713-98E8-5720-D2F34127F9C8}"/>
          </ac:spMkLst>
        </pc:spChg>
        <pc:spChg chg="add del mod">
          <ac:chgData name="Hamdi Al Masalmeh" userId="S::yhjs22.al.mha@folkuniversitetet.nu::d22b86db-ed2d-40af-ad37-8403a2b6fa42" providerId="AD" clId="Web-{DD54D5D0-3D9F-B633-482A-89E62E1C7C6D}" dt="2023-01-19T10:36:46.212" v="59"/>
          <ac:spMkLst>
            <pc:docMk/>
            <pc:sldMk cId="864244334" sldId="273"/>
            <ac:spMk id="37" creationId="{CC55C10E-F249-8B2D-8D23-952971F9A67D}"/>
          </ac:spMkLst>
        </pc:spChg>
        <pc:picChg chg="del">
          <ac:chgData name="Hamdi Al Masalmeh" userId="S::yhjs22.al.mha@folkuniversitetet.nu::d22b86db-ed2d-40af-ad37-8403a2b6fa42" providerId="AD" clId="Web-{DD54D5D0-3D9F-B633-482A-89E62E1C7C6D}" dt="2023-01-19T10:36:30.743" v="43"/>
          <ac:picMkLst>
            <pc:docMk/>
            <pc:sldMk cId="864244334" sldId="273"/>
            <ac:picMk id="16" creationId="{788ADF35-7762-4E85-BE67-27FDB5522B9D}"/>
          </ac:picMkLst>
        </pc:picChg>
        <pc:picChg chg="del">
          <ac:chgData name="Hamdi Al Masalmeh" userId="S::yhjs22.al.mha@folkuniversitetet.nu::d22b86db-ed2d-40af-ad37-8403a2b6fa42" providerId="AD" clId="Web-{DD54D5D0-3D9F-B633-482A-89E62E1C7C6D}" dt="2023-01-19T10:36:28.181" v="41"/>
          <ac:picMkLst>
            <pc:docMk/>
            <pc:sldMk cId="864244334" sldId="273"/>
            <ac:picMk id="18" creationId="{F2557ABA-5037-481D-8C54-94B63E80E2EC}"/>
          </ac:picMkLst>
        </pc:picChg>
      </pc:sldChg>
      <pc:sldChg chg="add del replId">
        <pc:chgData name="Hamdi Al Masalmeh" userId="S::yhjs22.al.mha@folkuniversitetet.nu::d22b86db-ed2d-40af-ad37-8403a2b6fa42" providerId="AD" clId="Web-{DD54D5D0-3D9F-B633-482A-89E62E1C7C6D}" dt="2023-01-19T10:36:10.540" v="39"/>
        <pc:sldMkLst>
          <pc:docMk/>
          <pc:sldMk cId="1684513604" sldId="274"/>
        </pc:sldMkLst>
      </pc:sldChg>
    </pc:docChg>
  </pc:docChgLst>
  <pc:docChgLst>
    <pc:chgData name="Hamdi Al Masalmeh" userId="S::yhjs22.al.mha@folkuniversitetet.nu::d22b86db-ed2d-40af-ad37-8403a2b6fa42" providerId="AD" clId="Web-{2BB7394C-7D88-E876-769E-EFE0ADBCCA03}"/>
    <pc:docChg chg="addSld delSld modSld sldOrd">
      <pc:chgData name="Hamdi Al Masalmeh" userId="S::yhjs22.al.mha@folkuniversitetet.nu::d22b86db-ed2d-40af-ad37-8403a2b6fa42" providerId="AD" clId="Web-{2BB7394C-7D88-E876-769E-EFE0ADBCCA03}" dt="2023-01-19T12:28:54.462" v="296" actId="14100"/>
      <pc:docMkLst>
        <pc:docMk/>
      </pc:docMkLst>
      <pc:sldChg chg="modSp">
        <pc:chgData name="Hamdi Al Masalmeh" userId="S::yhjs22.al.mha@folkuniversitetet.nu::d22b86db-ed2d-40af-ad37-8403a2b6fa42" providerId="AD" clId="Web-{2BB7394C-7D88-E876-769E-EFE0ADBCCA03}" dt="2023-01-19T12:28:54.462" v="296" actId="14100"/>
        <pc:sldMkLst>
          <pc:docMk/>
          <pc:sldMk cId="1969787568" sldId="271"/>
        </pc:sldMkLst>
        <pc:spChg chg="mod">
          <ac:chgData name="Hamdi Al Masalmeh" userId="S::yhjs22.al.mha@folkuniversitetet.nu::d22b86db-ed2d-40af-ad37-8403a2b6fa42" providerId="AD" clId="Web-{2BB7394C-7D88-E876-769E-EFE0ADBCCA03}" dt="2023-01-19T12:28:54.462" v="296" actId="14100"/>
          <ac:spMkLst>
            <pc:docMk/>
            <pc:sldMk cId="1969787568" sldId="271"/>
            <ac:spMk id="7" creationId="{75F34F0D-0B06-FC89-BA9E-476DD38039A0}"/>
          </ac:spMkLst>
        </pc:spChg>
      </pc:sldChg>
      <pc:sldChg chg="modSp del">
        <pc:chgData name="Hamdi Al Masalmeh" userId="S::yhjs22.al.mha@folkuniversitetet.nu::d22b86db-ed2d-40af-ad37-8403a2b6fa42" providerId="AD" clId="Web-{2BB7394C-7D88-E876-769E-EFE0ADBCCA03}" dt="2023-01-19T12:27:35.884" v="295"/>
        <pc:sldMkLst>
          <pc:docMk/>
          <pc:sldMk cId="3321211294" sldId="275"/>
        </pc:sldMkLst>
        <pc:spChg chg="mod">
          <ac:chgData name="Hamdi Al Masalmeh" userId="S::yhjs22.al.mha@folkuniversitetet.nu::d22b86db-ed2d-40af-ad37-8403a2b6fa42" providerId="AD" clId="Web-{2BB7394C-7D88-E876-769E-EFE0ADBCCA03}" dt="2023-01-19T12:24:53.916" v="260" actId="20577"/>
          <ac:spMkLst>
            <pc:docMk/>
            <pc:sldMk cId="3321211294" sldId="275"/>
            <ac:spMk id="3" creationId="{78405D6F-383D-4A9D-993F-32EA50A13902}"/>
          </ac:spMkLst>
        </pc:spChg>
        <pc:spChg chg="mod">
          <ac:chgData name="Hamdi Al Masalmeh" userId="S::yhjs22.al.mha@folkuniversitetet.nu::d22b86db-ed2d-40af-ad37-8403a2b6fa42" providerId="AD" clId="Web-{2BB7394C-7D88-E876-769E-EFE0ADBCCA03}" dt="2023-01-19T12:18:39.854" v="193" actId="1076"/>
          <ac:spMkLst>
            <pc:docMk/>
            <pc:sldMk cId="3321211294" sldId="275"/>
            <ac:spMk id="24" creationId="{918C3C97-444D-4600-8553-B9C4C1F8483B}"/>
          </ac:spMkLst>
        </pc:spChg>
        <pc:spChg chg="mod">
          <ac:chgData name="Hamdi Al Masalmeh" userId="S::yhjs22.al.mha@folkuniversitetet.nu::d22b86db-ed2d-40af-ad37-8403a2b6fa42" providerId="AD" clId="Web-{2BB7394C-7D88-E876-769E-EFE0ADBCCA03}" dt="2023-01-19T12:18:34.119" v="191" actId="1076"/>
          <ac:spMkLst>
            <pc:docMk/>
            <pc:sldMk cId="3321211294" sldId="275"/>
            <ac:spMk id="36" creationId="{7C8F0C0A-7C42-5B79-D94B-D5D128E1B1AD}"/>
          </ac:spMkLst>
        </pc:spChg>
      </pc:sldChg>
      <pc:sldChg chg="addSp delSp modSp add ord replId">
        <pc:chgData name="Hamdi Al Masalmeh" userId="S::yhjs22.al.mha@folkuniversitetet.nu::d22b86db-ed2d-40af-ad37-8403a2b6fa42" providerId="AD" clId="Web-{2BB7394C-7D88-E876-769E-EFE0ADBCCA03}" dt="2023-01-19T12:27:11.384" v="294" actId="1076"/>
        <pc:sldMkLst>
          <pc:docMk/>
          <pc:sldMk cId="585109988" sldId="277"/>
        </pc:sldMkLst>
        <pc:spChg chg="del">
          <ac:chgData name="Hamdi Al Masalmeh" userId="S::yhjs22.al.mha@folkuniversitetet.nu::d22b86db-ed2d-40af-ad37-8403a2b6fa42" providerId="AD" clId="Web-{2BB7394C-7D88-E876-769E-EFE0ADBCCA03}" dt="2023-01-19T12:08:49.558" v="6"/>
          <ac:spMkLst>
            <pc:docMk/>
            <pc:sldMk cId="585109988" sldId="277"/>
            <ac:spMk id="2" creationId="{D94A2CD4-732A-43E4-BCB9-CBA2055E0AC6}"/>
          </ac:spMkLst>
        </pc:spChg>
        <pc:spChg chg="add mod">
          <ac:chgData name="Hamdi Al Masalmeh" userId="S::yhjs22.al.mha@folkuniversitetet.nu::d22b86db-ed2d-40af-ad37-8403a2b6fa42" providerId="AD" clId="Web-{2BB7394C-7D88-E876-769E-EFE0ADBCCA03}" dt="2023-01-19T12:26:01.463" v="283" actId="20577"/>
          <ac:spMkLst>
            <pc:docMk/>
            <pc:sldMk cId="585109988" sldId="277"/>
            <ac:spMk id="3" creationId="{275F5564-8DB8-C851-426C-F58C07D62590}"/>
          </ac:spMkLst>
        </pc:spChg>
        <pc:spChg chg="del">
          <ac:chgData name="Hamdi Al Masalmeh" userId="S::yhjs22.al.mha@folkuniversitetet.nu::d22b86db-ed2d-40af-ad37-8403a2b6fa42" providerId="AD" clId="Web-{2BB7394C-7D88-E876-769E-EFE0ADBCCA03}" dt="2023-01-19T12:08:49.527" v="5"/>
          <ac:spMkLst>
            <pc:docMk/>
            <pc:sldMk cId="585109988" sldId="277"/>
            <ac:spMk id="3" creationId="{45FD0450-A909-4CD9-8912-96A19ACEB7CB}"/>
          </ac:spMkLst>
        </pc:spChg>
        <pc:spChg chg="del">
          <ac:chgData name="Hamdi Al Masalmeh" userId="S::yhjs22.al.mha@folkuniversitetet.nu::d22b86db-ed2d-40af-ad37-8403a2b6fa42" providerId="AD" clId="Web-{2BB7394C-7D88-E876-769E-EFE0ADBCCA03}" dt="2023-01-19T12:08:49.496" v="4"/>
          <ac:spMkLst>
            <pc:docMk/>
            <pc:sldMk cId="585109988" sldId="277"/>
            <ac:spMk id="5" creationId="{3555A49C-96F4-440D-B89E-A0AE94F70108}"/>
          </ac:spMkLst>
        </pc:spChg>
        <pc:spChg chg="add mod">
          <ac:chgData name="Hamdi Al Masalmeh" userId="S::yhjs22.al.mha@folkuniversitetet.nu::d22b86db-ed2d-40af-ad37-8403a2b6fa42" providerId="AD" clId="Web-{2BB7394C-7D88-E876-769E-EFE0ADBCCA03}" dt="2023-01-19T12:25:23.572" v="277" actId="1076"/>
          <ac:spMkLst>
            <pc:docMk/>
            <pc:sldMk cId="585109988" sldId="277"/>
            <ac:spMk id="5" creationId="{8C3992B6-50B1-712C-9C7A-920EEB988A3B}"/>
          </ac:spMkLst>
        </pc:spChg>
        <pc:spChg chg="del">
          <ac:chgData name="Hamdi Al Masalmeh" userId="S::yhjs22.al.mha@folkuniversitetet.nu::d22b86db-ed2d-40af-ad37-8403a2b6fa42" providerId="AD" clId="Web-{2BB7394C-7D88-E876-769E-EFE0ADBCCA03}" dt="2023-01-19T12:08:49.496" v="3"/>
          <ac:spMkLst>
            <pc:docMk/>
            <pc:sldMk cId="585109988" sldId="277"/>
            <ac:spMk id="6" creationId="{F2A39FA3-9AE3-4689-A469-B7D2DFCCC2D9}"/>
          </ac:spMkLst>
        </pc:spChg>
        <pc:spChg chg="add mod">
          <ac:chgData name="Hamdi Al Masalmeh" userId="S::yhjs22.al.mha@folkuniversitetet.nu::d22b86db-ed2d-40af-ad37-8403a2b6fa42" providerId="AD" clId="Web-{2BB7394C-7D88-E876-769E-EFE0ADBCCA03}" dt="2023-01-19T12:27:11.384" v="294" actId="1076"/>
          <ac:spMkLst>
            <pc:docMk/>
            <pc:sldMk cId="585109988" sldId="277"/>
            <ac:spMk id="7" creationId="{94CA4A7C-3C44-D06F-BF64-6D25066320B1}"/>
          </ac:spMkLst>
        </pc:spChg>
        <pc:spChg chg="del">
          <ac:chgData name="Hamdi Al Masalmeh" userId="S::yhjs22.al.mha@folkuniversitetet.nu::d22b86db-ed2d-40af-ad37-8403a2b6fa42" providerId="AD" clId="Web-{2BB7394C-7D88-E876-769E-EFE0ADBCCA03}" dt="2023-01-19T12:08:49.480" v="2"/>
          <ac:spMkLst>
            <pc:docMk/>
            <pc:sldMk cId="585109988" sldId="277"/>
            <ac:spMk id="7" creationId="{D7F47EB5-995D-7831-9264-94AFAC2C837D}"/>
          </ac:spMkLst>
        </pc:spChg>
        <pc:spChg chg="add del mod">
          <ac:chgData name="Hamdi Al Masalmeh" userId="S::yhjs22.al.mha@folkuniversitetet.nu::d22b86db-ed2d-40af-ad37-8403a2b6fa42" providerId="AD" clId="Web-{2BB7394C-7D88-E876-769E-EFE0ADBCCA03}" dt="2023-01-19T12:08:51.386" v="8"/>
          <ac:spMkLst>
            <pc:docMk/>
            <pc:sldMk cId="585109988" sldId="277"/>
            <ac:spMk id="8" creationId="{52019243-7116-C2E6-9EED-1C596E99C316}"/>
          </ac:spMkLst>
        </pc:spChg>
        <pc:spChg chg="del">
          <ac:chgData name="Hamdi Al Masalmeh" userId="S::yhjs22.al.mha@folkuniversitetet.nu::d22b86db-ed2d-40af-ad37-8403a2b6fa42" providerId="AD" clId="Web-{2BB7394C-7D88-E876-769E-EFE0ADBCCA03}" dt="2023-01-19T12:08:49.480" v="1"/>
          <ac:spMkLst>
            <pc:docMk/>
            <pc:sldMk cId="585109988" sldId="277"/>
            <ac:spMk id="9" creationId="{1A496DE9-1710-3751-A949-BCF7D86F7493}"/>
          </ac:spMkLst>
        </pc:spChg>
        <pc:spChg chg="add mod">
          <ac:chgData name="Hamdi Al Masalmeh" userId="S::yhjs22.al.mha@folkuniversitetet.nu::d22b86db-ed2d-40af-ad37-8403a2b6fa42" providerId="AD" clId="Web-{2BB7394C-7D88-E876-769E-EFE0ADBCCA03}" dt="2023-01-19T12:27:01.025" v="293" actId="1076"/>
          <ac:spMkLst>
            <pc:docMk/>
            <pc:sldMk cId="585109988" sldId="277"/>
            <ac:spMk id="9" creationId="{6DD18FA6-C3EB-BF4E-D362-DFEBDCEDCE99}"/>
          </ac:spMkLst>
        </pc:spChg>
        <pc:spChg chg="add del mod">
          <ac:chgData name="Hamdi Al Masalmeh" userId="S::yhjs22.al.mha@folkuniversitetet.nu::d22b86db-ed2d-40af-ad37-8403a2b6fa42" providerId="AD" clId="Web-{2BB7394C-7D88-E876-769E-EFE0ADBCCA03}" dt="2023-01-19T12:08:51.386" v="7"/>
          <ac:spMkLst>
            <pc:docMk/>
            <pc:sldMk cId="585109988" sldId="277"/>
            <ac:spMk id="11" creationId="{06B7F4FF-5C47-1851-D5F5-1183D19D76BF}"/>
          </ac:spMkLst>
        </pc:spChg>
        <pc:spChg chg="add mod">
          <ac:chgData name="Hamdi Al Masalmeh" userId="S::yhjs22.al.mha@folkuniversitetet.nu::d22b86db-ed2d-40af-ad37-8403a2b6fa42" providerId="AD" clId="Web-{2BB7394C-7D88-E876-769E-EFE0ADBCCA03}" dt="2023-01-19T12:09:00.699" v="15" actId="14100"/>
          <ac:spMkLst>
            <pc:docMk/>
            <pc:sldMk cId="585109988" sldId="277"/>
            <ac:spMk id="13" creationId="{9A887D15-F204-2757-133C-0AC541BCD1DF}"/>
          </ac:spMkLst>
        </pc:spChg>
        <pc:spChg chg="add mod">
          <ac:chgData name="Hamdi Al Masalmeh" userId="S::yhjs22.al.mha@folkuniversitetet.nu::d22b86db-ed2d-40af-ad37-8403a2b6fa42" providerId="AD" clId="Web-{2BB7394C-7D88-E876-769E-EFE0ADBCCA03}" dt="2023-01-19T12:09:00.699" v="16" actId="14100"/>
          <ac:spMkLst>
            <pc:docMk/>
            <pc:sldMk cId="585109988" sldId="277"/>
            <ac:spMk id="15" creationId="{1B8819DC-281F-1640-552E-82326F2BD9C2}"/>
          </ac:spMkLst>
        </pc:spChg>
        <pc:spChg chg="add del mod">
          <ac:chgData name="Hamdi Al Masalmeh" userId="S::yhjs22.al.mha@folkuniversitetet.nu::d22b86db-ed2d-40af-ad37-8403a2b6fa42" providerId="AD" clId="Web-{2BB7394C-7D88-E876-769E-EFE0ADBCCA03}" dt="2023-01-19T12:25:05.384" v="263"/>
          <ac:spMkLst>
            <pc:docMk/>
            <pc:sldMk cId="585109988" sldId="277"/>
            <ac:spMk id="17" creationId="{2DE765CC-CF18-E64E-331C-9B1C8173E919}"/>
          </ac:spMkLst>
        </pc:spChg>
      </pc:sldChg>
    </pc:docChg>
  </pc:docChgLst>
  <pc:docChgLst>
    <pc:chgData name="Guest User" userId="S::urn:spo:anon#a6decf0f0233b3c76eef028e2473083752be6f045443c8419990ebf93b6dc166::" providerId="AD" clId="Web-{3CC47563-633D-0141-9586-A916282076C1}"/>
    <pc:docChg chg="modSld">
      <pc:chgData name="Guest User" userId="S::urn:spo:anon#a6decf0f0233b3c76eef028e2473083752be6f045443c8419990ebf93b6dc166::" providerId="AD" clId="Web-{3CC47563-633D-0141-9586-A916282076C1}" dt="2023-01-19T19:35:40.061" v="30" actId="20577"/>
      <pc:docMkLst>
        <pc:docMk/>
      </pc:docMkLst>
      <pc:sldChg chg="modSp">
        <pc:chgData name="Guest User" userId="S::urn:spo:anon#a6decf0f0233b3c76eef028e2473083752be6f045443c8419990ebf93b6dc166::" providerId="AD" clId="Web-{3CC47563-633D-0141-9586-A916282076C1}" dt="2023-01-19T19:21:33.184" v="24" actId="20577"/>
        <pc:sldMkLst>
          <pc:docMk/>
          <pc:sldMk cId="2619301236" sldId="264"/>
        </pc:sldMkLst>
        <pc:spChg chg="mod">
          <ac:chgData name="Guest User" userId="S::urn:spo:anon#a6decf0f0233b3c76eef028e2473083752be6f045443c8419990ebf93b6dc166::" providerId="AD" clId="Web-{3CC47563-633D-0141-9586-A916282076C1}" dt="2023-01-19T19:21:33.184" v="24" actId="20577"/>
          <ac:spMkLst>
            <pc:docMk/>
            <pc:sldMk cId="2619301236" sldId="264"/>
            <ac:spMk id="7" creationId="{7EE4C1C7-E7F3-2BF6-C453-565195AA6809}"/>
          </ac:spMkLst>
        </pc:spChg>
        <pc:spChg chg="mod">
          <ac:chgData name="Guest User" userId="S::urn:spo:anon#a6decf0f0233b3c76eef028e2473083752be6f045443c8419990ebf93b6dc166::" providerId="AD" clId="Web-{3CC47563-633D-0141-9586-A916282076C1}" dt="2023-01-19T19:21:24.903" v="16" actId="20577"/>
          <ac:spMkLst>
            <pc:docMk/>
            <pc:sldMk cId="2619301236" sldId="264"/>
            <ac:spMk id="14" creationId="{3099A0B0-BDD0-48DA-AA3E-13153E65129F}"/>
          </ac:spMkLst>
        </pc:spChg>
      </pc:sldChg>
      <pc:sldChg chg="modSp">
        <pc:chgData name="Guest User" userId="S::urn:spo:anon#a6decf0f0233b3c76eef028e2473083752be6f045443c8419990ebf93b6dc166::" providerId="AD" clId="Web-{3CC47563-633D-0141-9586-A916282076C1}" dt="2023-01-19T19:35:40.061" v="30" actId="20577"/>
        <pc:sldMkLst>
          <pc:docMk/>
          <pc:sldMk cId="4208335468" sldId="278"/>
        </pc:sldMkLst>
        <pc:spChg chg="mod">
          <ac:chgData name="Guest User" userId="S::urn:spo:anon#a6decf0f0233b3c76eef028e2473083752be6f045443c8419990ebf93b6dc166::" providerId="AD" clId="Web-{3CC47563-633D-0141-9586-A916282076C1}" dt="2023-01-19T19:35:40.061" v="30" actId="20577"/>
          <ac:spMkLst>
            <pc:docMk/>
            <pc:sldMk cId="4208335468" sldId="278"/>
            <ac:spMk id="45" creationId="{95180403-0361-C6CE-4D5A-75CC5336B8C2}"/>
          </ac:spMkLst>
        </pc:spChg>
      </pc:sldChg>
      <pc:sldChg chg="modSp">
        <pc:chgData name="Guest User" userId="S::urn:spo:anon#a6decf0f0233b3c76eef028e2473083752be6f045443c8419990ebf93b6dc166::" providerId="AD" clId="Web-{3CC47563-633D-0141-9586-A916282076C1}" dt="2023-01-19T19:20:43.950" v="8" actId="20577"/>
        <pc:sldMkLst>
          <pc:docMk/>
          <pc:sldMk cId="3776868087" sldId="280"/>
        </pc:sldMkLst>
        <pc:spChg chg="mod">
          <ac:chgData name="Guest User" userId="S::urn:spo:anon#a6decf0f0233b3c76eef028e2473083752be6f045443c8419990ebf93b6dc166::" providerId="AD" clId="Web-{3CC47563-633D-0141-9586-A916282076C1}" dt="2023-01-19T19:20:43.950" v="8" actId="20577"/>
          <ac:spMkLst>
            <pc:docMk/>
            <pc:sldMk cId="3776868087" sldId="280"/>
            <ac:spMk id="7" creationId="{7EE4C1C7-E7F3-2BF6-C453-565195AA6809}"/>
          </ac:spMkLst>
        </pc:spChg>
        <pc:spChg chg="mod">
          <ac:chgData name="Guest User" userId="S::urn:spo:anon#a6decf0f0233b3c76eef028e2473083752be6f045443c8419990ebf93b6dc166::" providerId="AD" clId="Web-{3CC47563-633D-0141-9586-A916282076C1}" dt="2023-01-19T19:20:40.935" v="1" actId="20577"/>
          <ac:spMkLst>
            <pc:docMk/>
            <pc:sldMk cId="3776868087" sldId="280"/>
            <ac:spMk id="14" creationId="{3099A0B0-BDD0-48DA-AA3E-13153E65129F}"/>
          </ac:spMkLst>
        </pc:spChg>
      </pc:sldChg>
    </pc:docChg>
  </pc:docChgLst>
  <pc:docChgLst>
    <pc:chgData name="Hamdi Al Masalmeh" userId="S::yhjs22.al.mha@folkuniversitetet.nu::d22b86db-ed2d-40af-ad37-8403a2b6fa42" providerId="AD" clId="Web-{407A7016-1FC5-0085-95C6-9D8D9817BE86}"/>
    <pc:docChg chg="modSld">
      <pc:chgData name="Hamdi Al Masalmeh" userId="S::yhjs22.al.mha@folkuniversitetet.nu::d22b86db-ed2d-40af-ad37-8403a2b6fa42" providerId="AD" clId="Web-{407A7016-1FC5-0085-95C6-9D8D9817BE86}" dt="2023-01-19T13:19:03.382" v="34" actId="20577"/>
      <pc:docMkLst>
        <pc:docMk/>
      </pc:docMkLst>
      <pc:sldChg chg="modSp">
        <pc:chgData name="Hamdi Al Masalmeh" userId="S::yhjs22.al.mha@folkuniversitetet.nu::d22b86db-ed2d-40af-ad37-8403a2b6fa42" providerId="AD" clId="Web-{407A7016-1FC5-0085-95C6-9D8D9817BE86}" dt="2023-01-19T13:18:28.555" v="30" actId="20577"/>
        <pc:sldMkLst>
          <pc:docMk/>
          <pc:sldMk cId="1713219598" sldId="257"/>
        </pc:sldMkLst>
        <pc:spChg chg="mod">
          <ac:chgData name="Hamdi Al Masalmeh" userId="S::yhjs22.al.mha@folkuniversitetet.nu::d22b86db-ed2d-40af-ad37-8403a2b6fa42" providerId="AD" clId="Web-{407A7016-1FC5-0085-95C6-9D8D9817BE86}" dt="2023-01-19T13:18:28.555" v="30" actId="20577"/>
          <ac:spMkLst>
            <pc:docMk/>
            <pc:sldMk cId="1713219598" sldId="257"/>
            <ac:spMk id="3" creationId="{5671D7E5-EF66-4BCD-8DAA-E9061157F0BE}"/>
          </ac:spMkLst>
        </pc:spChg>
      </pc:sldChg>
      <pc:sldChg chg="modSp">
        <pc:chgData name="Hamdi Al Masalmeh" userId="S::yhjs22.al.mha@folkuniversitetet.nu::d22b86db-ed2d-40af-ad37-8403a2b6fa42" providerId="AD" clId="Web-{407A7016-1FC5-0085-95C6-9D8D9817BE86}" dt="2023-01-19T13:14:07.603" v="15" actId="20577"/>
        <pc:sldMkLst>
          <pc:docMk/>
          <pc:sldMk cId="379728094" sldId="262"/>
        </pc:sldMkLst>
        <pc:spChg chg="mod">
          <ac:chgData name="Hamdi Al Masalmeh" userId="S::yhjs22.al.mha@folkuniversitetet.nu::d22b86db-ed2d-40af-ad37-8403a2b6fa42" providerId="AD" clId="Web-{407A7016-1FC5-0085-95C6-9D8D9817BE86}" dt="2023-01-19T13:10:26.839" v="0" actId="1076"/>
          <ac:spMkLst>
            <pc:docMk/>
            <pc:sldMk cId="379728094" sldId="262"/>
            <ac:spMk id="2" creationId="{B1FE5F11-B7B9-4B80-8C6A-A8A7A7190B77}"/>
          </ac:spMkLst>
        </pc:spChg>
        <pc:spChg chg="mod">
          <ac:chgData name="Hamdi Al Masalmeh" userId="S::yhjs22.al.mha@folkuniversitetet.nu::d22b86db-ed2d-40af-ad37-8403a2b6fa42" providerId="AD" clId="Web-{407A7016-1FC5-0085-95C6-9D8D9817BE86}" dt="2023-01-19T13:14:07.603" v="15" actId="20577"/>
          <ac:spMkLst>
            <pc:docMk/>
            <pc:sldMk cId="379728094" sldId="262"/>
            <ac:spMk id="3" creationId="{DA8AFAA9-633A-475C-B8ED-840A34F7294D}"/>
          </ac:spMkLst>
        </pc:spChg>
      </pc:sldChg>
      <pc:sldChg chg="modSp">
        <pc:chgData name="Hamdi Al Masalmeh" userId="S::yhjs22.al.mha@folkuniversitetet.nu::d22b86db-ed2d-40af-ad37-8403a2b6fa42" providerId="AD" clId="Web-{407A7016-1FC5-0085-95C6-9D8D9817BE86}" dt="2023-01-19T13:19:03.382" v="34" actId="20577"/>
        <pc:sldMkLst>
          <pc:docMk/>
          <pc:sldMk cId="744379741" sldId="265"/>
        </pc:sldMkLst>
        <pc:spChg chg="mod">
          <ac:chgData name="Hamdi Al Masalmeh" userId="S::yhjs22.al.mha@folkuniversitetet.nu::d22b86db-ed2d-40af-ad37-8403a2b6fa42" providerId="AD" clId="Web-{407A7016-1FC5-0085-95C6-9D8D9817BE86}" dt="2023-01-19T13:19:03.382" v="34" actId="20577"/>
          <ac:spMkLst>
            <pc:docMk/>
            <pc:sldMk cId="744379741" sldId="265"/>
            <ac:spMk id="5" creationId="{3555A49C-96F4-440D-B89E-A0AE94F70108}"/>
          </ac:spMkLst>
        </pc:spChg>
      </pc:sldChg>
      <pc:sldChg chg="modSp">
        <pc:chgData name="Hamdi Al Masalmeh" userId="S::yhjs22.al.mha@folkuniversitetet.nu::d22b86db-ed2d-40af-ad37-8403a2b6fa42" providerId="AD" clId="Web-{407A7016-1FC5-0085-95C6-9D8D9817BE86}" dt="2023-01-19T13:18:45.992" v="32" actId="20577"/>
        <pc:sldMkLst>
          <pc:docMk/>
          <pc:sldMk cId="1969787568" sldId="271"/>
        </pc:sldMkLst>
        <pc:spChg chg="mod">
          <ac:chgData name="Hamdi Al Masalmeh" userId="S::yhjs22.al.mha@folkuniversitetet.nu::d22b86db-ed2d-40af-ad37-8403a2b6fa42" providerId="AD" clId="Web-{407A7016-1FC5-0085-95C6-9D8D9817BE86}" dt="2023-01-19T13:18:45.992" v="32" actId="20577"/>
          <ac:spMkLst>
            <pc:docMk/>
            <pc:sldMk cId="1969787568" sldId="271"/>
            <ac:spMk id="5" creationId="{3990FA1B-5022-47AB-A0AE-8F5C5797997C}"/>
          </ac:spMkLst>
        </pc:spChg>
      </pc:sldChg>
      <pc:sldChg chg="modSp">
        <pc:chgData name="Hamdi Al Masalmeh" userId="S::yhjs22.al.mha@folkuniversitetet.nu::d22b86db-ed2d-40af-ad37-8403a2b6fa42" providerId="AD" clId="Web-{407A7016-1FC5-0085-95C6-9D8D9817BE86}" dt="2023-01-19T13:15:57.118" v="21" actId="20577"/>
        <pc:sldMkLst>
          <pc:docMk/>
          <pc:sldMk cId="2899358904" sldId="272"/>
        </pc:sldMkLst>
        <pc:spChg chg="mod">
          <ac:chgData name="Hamdi Al Masalmeh" userId="S::yhjs22.al.mha@folkuniversitetet.nu::d22b86db-ed2d-40af-ad37-8403a2b6fa42" providerId="AD" clId="Web-{407A7016-1FC5-0085-95C6-9D8D9817BE86}" dt="2023-01-19T13:15:57.118" v="21" actId="20577"/>
          <ac:spMkLst>
            <pc:docMk/>
            <pc:sldMk cId="2899358904" sldId="272"/>
            <ac:spMk id="3" creationId="{DA8AFAA9-633A-475C-B8ED-840A34F7294D}"/>
          </ac:spMkLst>
        </pc:spChg>
      </pc:sldChg>
    </pc:docChg>
  </pc:docChgLst>
  <pc:docChgLst>
    <pc:chgData name="William Dinh" userId="S::yhjs22.dinhwi@folkuniversitetet.nu::8f5876cc-f775-48e4-993d-0b6aa09eeab1" providerId="AD" clId="Web-{1330A735-E700-7788-1474-DA57C4CD590B}"/>
    <pc:docChg chg="modSld">
      <pc:chgData name="William Dinh" userId="S::yhjs22.dinhwi@folkuniversitetet.nu::8f5876cc-f775-48e4-993d-0b6aa09eeab1" providerId="AD" clId="Web-{1330A735-E700-7788-1474-DA57C4CD590B}" dt="2023-01-19T20:08:23.741" v="34" actId="20577"/>
      <pc:docMkLst>
        <pc:docMk/>
      </pc:docMkLst>
      <pc:sldChg chg="addSp delSp modSp">
        <pc:chgData name="William Dinh" userId="S::yhjs22.dinhwi@folkuniversitetet.nu::8f5876cc-f775-48e4-993d-0b6aa09eeab1" providerId="AD" clId="Web-{1330A735-E700-7788-1474-DA57C4CD590B}" dt="2023-01-19T19:47:58.293" v="22" actId="1076"/>
        <pc:sldMkLst>
          <pc:docMk/>
          <pc:sldMk cId="4208335468" sldId="278"/>
        </pc:sldMkLst>
        <pc:spChg chg="mod">
          <ac:chgData name="William Dinh" userId="S::yhjs22.dinhwi@folkuniversitetet.nu::8f5876cc-f775-48e4-993d-0b6aa09eeab1" providerId="AD" clId="Web-{1330A735-E700-7788-1474-DA57C4CD590B}" dt="2023-01-19T19:44:12.595" v="12" actId="1076"/>
          <ac:spMkLst>
            <pc:docMk/>
            <pc:sldMk cId="4208335468" sldId="278"/>
            <ac:spMk id="2" creationId="{4F6A2D15-4D68-4BF7-9421-032AE6C8852C}"/>
          </ac:spMkLst>
        </pc:spChg>
        <pc:spChg chg="mod">
          <ac:chgData name="William Dinh" userId="S::yhjs22.dinhwi@folkuniversitetet.nu::8f5876cc-f775-48e4-993d-0b6aa09eeab1" providerId="AD" clId="Web-{1330A735-E700-7788-1474-DA57C4CD590B}" dt="2023-01-19T19:47:58.293" v="22" actId="1076"/>
          <ac:spMkLst>
            <pc:docMk/>
            <pc:sldMk cId="4208335468" sldId="278"/>
            <ac:spMk id="44" creationId="{9A3F5D7F-199F-0DD4-840C-3E688C57DBC0}"/>
          </ac:spMkLst>
        </pc:spChg>
        <pc:spChg chg="mod">
          <ac:chgData name="William Dinh" userId="S::yhjs22.dinhwi@folkuniversitetet.nu::8f5876cc-f775-48e4-993d-0b6aa09eeab1" providerId="AD" clId="Web-{1330A735-E700-7788-1474-DA57C4CD590B}" dt="2023-01-19T19:36:59.887" v="2" actId="14100"/>
          <ac:spMkLst>
            <pc:docMk/>
            <pc:sldMk cId="4208335468" sldId="278"/>
            <ac:spMk id="45" creationId="{95180403-0361-C6CE-4D5A-75CC5336B8C2}"/>
          </ac:spMkLst>
        </pc:spChg>
        <pc:picChg chg="add del mod">
          <ac:chgData name="William Dinh" userId="S::yhjs22.dinhwi@folkuniversitetet.nu::8f5876cc-f775-48e4-993d-0b6aa09eeab1" providerId="AD" clId="Web-{1330A735-E700-7788-1474-DA57C4CD590B}" dt="2023-01-19T19:38:38.735" v="5"/>
          <ac:picMkLst>
            <pc:docMk/>
            <pc:sldMk cId="4208335468" sldId="278"/>
            <ac:picMk id="4" creationId="{2F88B22B-FA13-3438-4674-6CF37A36233E}"/>
          </ac:picMkLst>
        </pc:picChg>
        <pc:picChg chg="add del mod">
          <ac:chgData name="William Dinh" userId="S::yhjs22.dinhwi@folkuniversitetet.nu::8f5876cc-f775-48e4-993d-0b6aa09eeab1" providerId="AD" clId="Web-{1330A735-E700-7788-1474-DA57C4CD590B}" dt="2023-01-19T19:41:45.713" v="9"/>
          <ac:picMkLst>
            <pc:docMk/>
            <pc:sldMk cId="4208335468" sldId="278"/>
            <ac:picMk id="6" creationId="{A23118FB-E669-3AAC-BB70-6C118D0C1B00}"/>
          </ac:picMkLst>
        </pc:picChg>
        <pc:picChg chg="add del mod">
          <ac:chgData name="William Dinh" userId="S::yhjs22.dinhwi@folkuniversitetet.nu::8f5876cc-f775-48e4-993d-0b6aa09eeab1" providerId="AD" clId="Web-{1330A735-E700-7788-1474-DA57C4CD590B}" dt="2023-01-19T19:44:29.549" v="16"/>
          <ac:picMkLst>
            <pc:docMk/>
            <pc:sldMk cId="4208335468" sldId="278"/>
            <ac:picMk id="7" creationId="{E373AD61-AD8E-84CC-EBDE-A8CAD6C9AE04}"/>
          </ac:picMkLst>
        </pc:picChg>
        <pc:picChg chg="add del mod">
          <ac:chgData name="William Dinh" userId="S::yhjs22.dinhwi@folkuniversitetet.nu::8f5876cc-f775-48e4-993d-0b6aa09eeab1" providerId="AD" clId="Web-{1330A735-E700-7788-1474-DA57C4CD590B}" dt="2023-01-19T19:45:46.427" v="20"/>
          <ac:picMkLst>
            <pc:docMk/>
            <pc:sldMk cId="4208335468" sldId="278"/>
            <ac:picMk id="8" creationId="{C92B2353-D1D5-4B9E-AB2A-6B92C9FEF019}"/>
          </ac:picMkLst>
        </pc:picChg>
      </pc:sldChg>
      <pc:sldChg chg="modSp">
        <pc:chgData name="William Dinh" userId="S::yhjs22.dinhwi@folkuniversitetet.nu::8f5876cc-f775-48e4-993d-0b6aa09eeab1" providerId="AD" clId="Web-{1330A735-E700-7788-1474-DA57C4CD590B}" dt="2023-01-19T20:08:23.741" v="34" actId="20577"/>
        <pc:sldMkLst>
          <pc:docMk/>
          <pc:sldMk cId="3930047504" sldId="281"/>
        </pc:sldMkLst>
        <pc:spChg chg="mod">
          <ac:chgData name="William Dinh" userId="S::yhjs22.dinhwi@folkuniversitetet.nu::8f5876cc-f775-48e4-993d-0b6aa09eeab1" providerId="AD" clId="Web-{1330A735-E700-7788-1474-DA57C4CD590B}" dt="2023-01-19T20:08:23.741" v="34" actId="20577"/>
          <ac:spMkLst>
            <pc:docMk/>
            <pc:sldMk cId="3930047504" sldId="281"/>
            <ac:spMk id="45" creationId="{95180403-0361-C6CE-4D5A-75CC5336B8C2}"/>
          </ac:spMkLst>
        </pc:spChg>
        <pc:picChg chg="mod">
          <ac:chgData name="William Dinh" userId="S::yhjs22.dinhwi@folkuniversitetet.nu::8f5876cc-f775-48e4-993d-0b6aa09eeab1" providerId="AD" clId="Web-{1330A735-E700-7788-1474-DA57C4CD590B}" dt="2023-01-19T20:04:48.934" v="26" actId="1076"/>
          <ac:picMkLst>
            <pc:docMk/>
            <pc:sldMk cId="3930047504" sldId="281"/>
            <ac:picMk id="4" creationId="{B08B499A-9D08-C234-A38C-93FAE269EE54}"/>
          </ac:picMkLst>
        </pc:picChg>
      </pc:sldChg>
      <pc:sldChg chg="modSp">
        <pc:chgData name="William Dinh" userId="S::yhjs22.dinhwi@folkuniversitetet.nu::8f5876cc-f775-48e4-993d-0b6aa09eeab1" providerId="AD" clId="Web-{1330A735-E700-7788-1474-DA57C4CD590B}" dt="2023-01-19T20:04:31.699" v="23" actId="14100"/>
        <pc:sldMkLst>
          <pc:docMk/>
          <pc:sldMk cId="76250654" sldId="282"/>
        </pc:sldMkLst>
        <pc:picChg chg="mod">
          <ac:chgData name="William Dinh" userId="S::yhjs22.dinhwi@folkuniversitetet.nu::8f5876cc-f775-48e4-993d-0b6aa09eeab1" providerId="AD" clId="Web-{1330A735-E700-7788-1474-DA57C4CD590B}" dt="2023-01-19T20:04:31.699" v="23" actId="14100"/>
          <ac:picMkLst>
            <pc:docMk/>
            <pc:sldMk cId="76250654" sldId="282"/>
            <ac:picMk id="6" creationId="{1E445A4D-CFBD-0395-3FF2-FD5AA15678B5}"/>
          </ac:picMkLst>
        </pc:picChg>
      </pc:sldChg>
    </pc:docChg>
  </pc:docChgLst>
  <pc:docChgLst>
    <pc:chgData name="Mikael Nordlöf Rådman" userId="S::yhjs22.nordmi@folkuniversitetet.nu::6407fc8f-da2c-4164-b131-a4ddf89c08ce" providerId="AD" clId="Web-{8E7B3064-7526-F258-EBF0-E40A8C020645}"/>
    <pc:docChg chg="modSld">
      <pc:chgData name="Mikael Nordlöf Rådman" userId="S::yhjs22.nordmi@folkuniversitetet.nu::6407fc8f-da2c-4164-b131-a4ddf89c08ce" providerId="AD" clId="Web-{8E7B3064-7526-F258-EBF0-E40A8C020645}" dt="2023-01-19T20:06:13.103" v="49" actId="1076"/>
      <pc:docMkLst>
        <pc:docMk/>
      </pc:docMkLst>
      <pc:sldChg chg="addSp delSp modSp">
        <pc:chgData name="Mikael Nordlöf Rådman" userId="S::yhjs22.nordmi@folkuniversitetet.nu::6407fc8f-da2c-4164-b131-a4ddf89c08ce" providerId="AD" clId="Web-{8E7B3064-7526-F258-EBF0-E40A8C020645}" dt="2023-01-19T20:06:13.103" v="49" actId="1076"/>
        <pc:sldMkLst>
          <pc:docMk/>
          <pc:sldMk cId="4208335468" sldId="278"/>
        </pc:sldMkLst>
        <pc:picChg chg="del">
          <ac:chgData name="Mikael Nordlöf Rådman" userId="S::yhjs22.nordmi@folkuniversitetet.nu::6407fc8f-da2c-4164-b131-a4ddf89c08ce" providerId="AD" clId="Web-{8E7B3064-7526-F258-EBF0-E40A8C020645}" dt="2023-01-19T20:02:56.496" v="39"/>
          <ac:picMkLst>
            <pc:docMk/>
            <pc:sldMk cId="4208335468" sldId="278"/>
            <ac:picMk id="3" creationId="{69B76D76-22BF-D87E-5C35-3A13D5A67C76}"/>
          </ac:picMkLst>
        </pc:picChg>
        <pc:picChg chg="add del mod">
          <ac:chgData name="Mikael Nordlöf Rådman" userId="S::yhjs22.nordmi@folkuniversitetet.nu::6407fc8f-da2c-4164-b131-a4ddf89c08ce" providerId="AD" clId="Web-{8E7B3064-7526-F258-EBF0-E40A8C020645}" dt="2023-01-19T20:05:56.072" v="45"/>
          <ac:picMkLst>
            <pc:docMk/>
            <pc:sldMk cId="4208335468" sldId="278"/>
            <ac:picMk id="5" creationId="{5CED26A7-552A-D17E-FB08-DD6A90745F95}"/>
          </ac:picMkLst>
        </pc:picChg>
        <pc:picChg chg="add mod">
          <ac:chgData name="Mikael Nordlöf Rådman" userId="S::yhjs22.nordmi@folkuniversitetet.nu::6407fc8f-da2c-4164-b131-a4ddf89c08ce" providerId="AD" clId="Web-{8E7B3064-7526-F258-EBF0-E40A8C020645}" dt="2023-01-19T20:03:31.121" v="41" actId="1076"/>
          <ac:picMkLst>
            <pc:docMk/>
            <pc:sldMk cId="4208335468" sldId="278"/>
            <ac:picMk id="9" creationId="{BCF04C7E-273E-3723-0226-781445C30CAD}"/>
          </ac:picMkLst>
        </pc:picChg>
        <pc:picChg chg="add mod">
          <ac:chgData name="Mikael Nordlöf Rådman" userId="S::yhjs22.nordmi@folkuniversitetet.nu::6407fc8f-da2c-4164-b131-a4ddf89c08ce" providerId="AD" clId="Web-{8E7B3064-7526-F258-EBF0-E40A8C020645}" dt="2023-01-19T20:06:13.103" v="49" actId="1076"/>
          <ac:picMkLst>
            <pc:docMk/>
            <pc:sldMk cId="4208335468" sldId="278"/>
            <ac:picMk id="10" creationId="{982E3768-731C-A6D8-694F-34DF44C88E20}"/>
          </ac:picMkLst>
        </pc:picChg>
      </pc:sldChg>
      <pc:sldChg chg="addSp delSp modSp">
        <pc:chgData name="Mikael Nordlöf Rådman" userId="S::yhjs22.nordmi@folkuniversitetet.nu::6407fc8f-da2c-4164-b131-a4ddf89c08ce" providerId="AD" clId="Web-{8E7B3064-7526-F258-EBF0-E40A8C020645}" dt="2023-01-19T19:54:51.549" v="27" actId="20577"/>
        <pc:sldMkLst>
          <pc:docMk/>
          <pc:sldMk cId="3930047504" sldId="281"/>
        </pc:sldMkLst>
        <pc:spChg chg="mod">
          <ac:chgData name="Mikael Nordlöf Rådman" userId="S::yhjs22.nordmi@folkuniversitetet.nu::6407fc8f-da2c-4164-b131-a4ddf89c08ce" providerId="AD" clId="Web-{8E7B3064-7526-F258-EBF0-E40A8C020645}" dt="2023-01-19T19:54:51.549" v="27" actId="20577"/>
          <ac:spMkLst>
            <pc:docMk/>
            <pc:sldMk cId="3930047504" sldId="281"/>
            <ac:spMk id="45" creationId="{95180403-0361-C6CE-4D5A-75CC5336B8C2}"/>
          </ac:spMkLst>
        </pc:spChg>
        <pc:picChg chg="del">
          <ac:chgData name="Mikael Nordlöf Rådman" userId="S::yhjs22.nordmi@folkuniversitetet.nu::6407fc8f-da2c-4164-b131-a4ddf89c08ce" providerId="AD" clId="Web-{8E7B3064-7526-F258-EBF0-E40A8C020645}" dt="2023-01-19T19:51:00.787" v="14"/>
          <ac:picMkLst>
            <pc:docMk/>
            <pc:sldMk cId="3930047504" sldId="281"/>
            <ac:picMk id="3" creationId="{69B76D76-22BF-D87E-5C35-3A13D5A67C76}"/>
          </ac:picMkLst>
        </pc:picChg>
        <pc:picChg chg="add mod">
          <ac:chgData name="Mikael Nordlöf Rådman" userId="S::yhjs22.nordmi@folkuniversitetet.nu::6407fc8f-da2c-4164-b131-a4ddf89c08ce" providerId="AD" clId="Web-{8E7B3064-7526-F258-EBF0-E40A8C020645}" dt="2023-01-19T19:50:07.615" v="13" actId="1076"/>
          <ac:picMkLst>
            <pc:docMk/>
            <pc:sldMk cId="3930047504" sldId="281"/>
            <ac:picMk id="4" creationId="{B08B499A-9D08-C234-A38C-93FAE269EE54}"/>
          </ac:picMkLst>
        </pc:picChg>
        <pc:picChg chg="del">
          <ac:chgData name="Mikael Nordlöf Rådman" userId="S::yhjs22.nordmi@folkuniversitetet.nu::6407fc8f-da2c-4164-b131-a4ddf89c08ce" providerId="AD" clId="Web-{8E7B3064-7526-F258-EBF0-E40A8C020645}" dt="2023-01-19T19:49:52.069" v="9"/>
          <ac:picMkLst>
            <pc:docMk/>
            <pc:sldMk cId="3930047504" sldId="281"/>
            <ac:picMk id="5" creationId="{5CED26A7-552A-D17E-FB08-DD6A90745F95}"/>
          </ac:picMkLst>
        </pc:picChg>
        <pc:picChg chg="add del mod">
          <ac:chgData name="Mikael Nordlöf Rådman" userId="S::yhjs22.nordmi@folkuniversitetet.nu::6407fc8f-da2c-4164-b131-a4ddf89c08ce" providerId="AD" clId="Web-{8E7B3064-7526-F258-EBF0-E40A8C020645}" dt="2023-01-19T19:52:19.629" v="19"/>
          <ac:picMkLst>
            <pc:docMk/>
            <pc:sldMk cId="3930047504" sldId="281"/>
            <ac:picMk id="5" creationId="{6B7614AC-C4A6-5092-9FDC-4F2FA1DAACEB}"/>
          </ac:picMkLst>
        </pc:picChg>
        <pc:picChg chg="add mod">
          <ac:chgData name="Mikael Nordlöf Rådman" userId="S::yhjs22.nordmi@folkuniversitetet.nu::6407fc8f-da2c-4164-b131-a4ddf89c08ce" providerId="AD" clId="Web-{8E7B3064-7526-F258-EBF0-E40A8C020645}" dt="2023-01-19T19:52:49.207" v="21" actId="1076"/>
          <ac:picMkLst>
            <pc:docMk/>
            <pc:sldMk cId="3930047504" sldId="281"/>
            <ac:picMk id="6" creationId="{0AA8779B-5B87-008D-9F37-2D1DF6B73A95}"/>
          </ac:picMkLst>
        </pc:picChg>
      </pc:sldChg>
      <pc:sldChg chg="addSp delSp modSp">
        <pc:chgData name="Mikael Nordlöf Rådman" userId="S::yhjs22.nordmi@folkuniversitetet.nu::6407fc8f-da2c-4164-b131-a4ddf89c08ce" providerId="AD" clId="Web-{8E7B3064-7526-F258-EBF0-E40A8C020645}" dt="2023-01-19T20:02:46.278" v="38" actId="20577"/>
        <pc:sldMkLst>
          <pc:docMk/>
          <pc:sldMk cId="76250654" sldId="282"/>
        </pc:sldMkLst>
        <pc:spChg chg="mod">
          <ac:chgData name="Mikael Nordlöf Rådman" userId="S::yhjs22.nordmi@folkuniversitetet.nu::6407fc8f-da2c-4164-b131-a4ddf89c08ce" providerId="AD" clId="Web-{8E7B3064-7526-F258-EBF0-E40A8C020645}" dt="2023-01-19T20:02:46.278" v="38" actId="20577"/>
          <ac:spMkLst>
            <pc:docMk/>
            <pc:sldMk cId="76250654" sldId="282"/>
            <ac:spMk id="45" creationId="{95180403-0361-C6CE-4D5A-75CC5336B8C2}"/>
          </ac:spMkLst>
        </pc:spChg>
        <pc:picChg chg="del">
          <ac:chgData name="Mikael Nordlöf Rådman" userId="S::yhjs22.nordmi@folkuniversitetet.nu::6407fc8f-da2c-4164-b131-a4ddf89c08ce" providerId="AD" clId="Web-{8E7B3064-7526-F258-EBF0-E40A8C020645}" dt="2023-01-19T19:59:23.515" v="28"/>
          <ac:picMkLst>
            <pc:docMk/>
            <pc:sldMk cId="76250654" sldId="282"/>
            <ac:picMk id="3" creationId="{69B76D76-22BF-D87E-5C35-3A13D5A67C76}"/>
          </ac:picMkLst>
        </pc:picChg>
        <pc:picChg chg="add mod">
          <ac:chgData name="Mikael Nordlöf Rådman" userId="S::yhjs22.nordmi@folkuniversitetet.nu::6407fc8f-da2c-4164-b131-a4ddf89c08ce" providerId="AD" clId="Web-{8E7B3064-7526-F258-EBF0-E40A8C020645}" dt="2023-01-19T20:00:16.264" v="30" actId="1076"/>
          <ac:picMkLst>
            <pc:docMk/>
            <pc:sldMk cId="76250654" sldId="282"/>
            <ac:picMk id="4" creationId="{1A7FC709-EF0B-719A-CDF8-6AB9B5B622FE}"/>
          </ac:picMkLst>
        </pc:picChg>
        <pc:picChg chg="del">
          <ac:chgData name="Mikael Nordlöf Rådman" userId="S::yhjs22.nordmi@folkuniversitetet.nu::6407fc8f-da2c-4164-b131-a4ddf89c08ce" providerId="AD" clId="Web-{8E7B3064-7526-F258-EBF0-E40A8C020645}" dt="2023-01-19T20:01:21.263" v="31"/>
          <ac:picMkLst>
            <pc:docMk/>
            <pc:sldMk cId="76250654" sldId="282"/>
            <ac:picMk id="5" creationId="{5CED26A7-552A-D17E-FB08-DD6A90745F95}"/>
          </ac:picMkLst>
        </pc:picChg>
        <pc:picChg chg="add mod">
          <ac:chgData name="Mikael Nordlöf Rådman" userId="S::yhjs22.nordmi@folkuniversitetet.nu::6407fc8f-da2c-4164-b131-a4ddf89c08ce" providerId="AD" clId="Web-{8E7B3064-7526-F258-EBF0-E40A8C020645}" dt="2023-01-19T20:01:39.060" v="35" actId="14100"/>
          <ac:picMkLst>
            <pc:docMk/>
            <pc:sldMk cId="76250654" sldId="282"/>
            <ac:picMk id="6" creationId="{1E445A4D-CFBD-0395-3FF2-FD5AA15678B5}"/>
          </ac:picMkLst>
        </pc:picChg>
      </pc:sldChg>
    </pc:docChg>
  </pc:docChgLst>
  <pc:docChgLst>
    <pc:chgData name="Hamdi Al Masalmeh" userId="S::yhjs22.al.mha@folkuniversitetet.nu::d22b86db-ed2d-40af-ad37-8403a2b6fa42" providerId="AD" clId="Web-{7C9BA359-DB57-4A33-E4F6-1A1EC5CB53DB}"/>
    <pc:docChg chg="addSld delSld modSld sldOrd">
      <pc:chgData name="Hamdi Al Masalmeh" userId="S::yhjs22.al.mha@folkuniversitetet.nu::d22b86db-ed2d-40af-ad37-8403a2b6fa42" providerId="AD" clId="Web-{7C9BA359-DB57-4A33-E4F6-1A1EC5CB53DB}" dt="2023-01-19T11:26:38.867" v="27"/>
      <pc:docMkLst>
        <pc:docMk/>
      </pc:docMkLst>
      <pc:sldChg chg="ord">
        <pc:chgData name="Hamdi Al Masalmeh" userId="S::yhjs22.al.mha@folkuniversitetet.nu::d22b86db-ed2d-40af-ad37-8403a2b6fa42" providerId="AD" clId="Web-{7C9BA359-DB57-4A33-E4F6-1A1EC5CB53DB}" dt="2023-01-19T11:26:38.867" v="27"/>
        <pc:sldMkLst>
          <pc:docMk/>
          <pc:sldMk cId="3571516367" sldId="258"/>
        </pc:sldMkLst>
      </pc:sldChg>
      <pc:sldChg chg="del">
        <pc:chgData name="Hamdi Al Masalmeh" userId="S::yhjs22.al.mha@folkuniversitetet.nu::d22b86db-ed2d-40af-ad37-8403a2b6fa42" providerId="AD" clId="Web-{7C9BA359-DB57-4A33-E4F6-1A1EC5CB53DB}" dt="2023-01-19T11:18:28.433" v="25"/>
        <pc:sldMkLst>
          <pc:docMk/>
          <pc:sldMk cId="864244334" sldId="273"/>
        </pc:sldMkLst>
      </pc:sldChg>
      <pc:sldChg chg="addSp delSp modSp add ord replId">
        <pc:chgData name="Hamdi Al Masalmeh" userId="S::yhjs22.al.mha@folkuniversitetet.nu::d22b86db-ed2d-40af-ad37-8403a2b6fa42" providerId="AD" clId="Web-{7C9BA359-DB57-4A33-E4F6-1A1EC5CB53DB}" dt="2023-01-19T11:18:38.824" v="26"/>
        <pc:sldMkLst>
          <pc:docMk/>
          <pc:sldMk cId="2543098379" sldId="276"/>
        </pc:sldMkLst>
        <pc:spChg chg="del">
          <ac:chgData name="Hamdi Al Masalmeh" userId="S::yhjs22.al.mha@folkuniversitetet.nu::d22b86db-ed2d-40af-ad37-8403a2b6fa42" providerId="AD" clId="Web-{7C9BA359-DB57-4A33-E4F6-1A1EC5CB53DB}" dt="2023-01-19T11:16:55.696" v="3"/>
          <ac:spMkLst>
            <pc:docMk/>
            <pc:sldMk cId="2543098379" sldId="276"/>
            <ac:spMk id="2" creationId="{8BDF1EDE-5423-435C-B149-87AB1BC22B83}"/>
          </ac:spMkLst>
        </pc:spChg>
        <pc:spChg chg="del">
          <ac:chgData name="Hamdi Al Masalmeh" userId="S::yhjs22.al.mha@folkuniversitetet.nu::d22b86db-ed2d-40af-ad37-8403a2b6fa42" providerId="AD" clId="Web-{7C9BA359-DB57-4A33-E4F6-1A1EC5CB53DB}" dt="2023-01-19T11:16:55.633" v="2"/>
          <ac:spMkLst>
            <pc:docMk/>
            <pc:sldMk cId="2543098379" sldId="276"/>
            <ac:spMk id="3" creationId="{AF64C29E-DF30-4DC6-AB95-2016F9A703B6}"/>
          </ac:spMkLst>
        </pc:spChg>
        <pc:spChg chg="del">
          <ac:chgData name="Hamdi Al Masalmeh" userId="S::yhjs22.al.mha@folkuniversitetet.nu::d22b86db-ed2d-40af-ad37-8403a2b6fa42" providerId="AD" clId="Web-{7C9BA359-DB57-4A33-E4F6-1A1EC5CB53DB}" dt="2023-01-19T11:16:59.618" v="6"/>
          <ac:spMkLst>
            <pc:docMk/>
            <pc:sldMk cId="2543098379" sldId="276"/>
            <ac:spMk id="5" creationId="{3990FA1B-5022-47AB-A0AE-8F5C5797997C}"/>
          </ac:spMkLst>
        </pc:spChg>
        <pc:spChg chg="del">
          <ac:chgData name="Hamdi Al Masalmeh" userId="S::yhjs22.al.mha@folkuniversitetet.nu::d22b86db-ed2d-40af-ad37-8403a2b6fa42" providerId="AD" clId="Web-{7C9BA359-DB57-4A33-E4F6-1A1EC5CB53DB}" dt="2023-01-19T11:16:55.587" v="1"/>
          <ac:spMkLst>
            <pc:docMk/>
            <pc:sldMk cId="2543098379" sldId="276"/>
            <ac:spMk id="7" creationId="{75F34F0D-0B06-FC89-BA9E-476DD38039A0}"/>
          </ac:spMkLst>
        </pc:spChg>
        <pc:spChg chg="add del mod">
          <ac:chgData name="Hamdi Al Masalmeh" userId="S::yhjs22.al.mha@folkuniversitetet.nu::d22b86db-ed2d-40af-ad37-8403a2b6fa42" providerId="AD" clId="Web-{7C9BA359-DB57-4A33-E4F6-1A1EC5CB53DB}" dt="2023-01-19T11:16:59.618" v="5"/>
          <ac:spMkLst>
            <pc:docMk/>
            <pc:sldMk cId="2543098379" sldId="276"/>
            <ac:spMk id="8" creationId="{2BA8D7D3-10C5-9642-589B-D8D56848AD1F}"/>
          </ac:spMkLst>
        </pc:spChg>
        <pc:spChg chg="add del mod">
          <ac:chgData name="Hamdi Al Masalmeh" userId="S::yhjs22.al.mha@folkuniversitetet.nu::d22b86db-ed2d-40af-ad37-8403a2b6fa42" providerId="AD" clId="Web-{7C9BA359-DB57-4A33-E4F6-1A1EC5CB53DB}" dt="2023-01-19T11:16:59.618" v="4"/>
          <ac:spMkLst>
            <pc:docMk/>
            <pc:sldMk cId="2543098379" sldId="276"/>
            <ac:spMk id="10" creationId="{2478C80E-027C-1B80-815D-9BD8ED54C73E}"/>
          </ac:spMkLst>
        </pc:spChg>
        <pc:spChg chg="add mod">
          <ac:chgData name="Hamdi Al Masalmeh" userId="S::yhjs22.al.mha@folkuniversitetet.nu::d22b86db-ed2d-40af-ad37-8403a2b6fa42" providerId="AD" clId="Web-{7C9BA359-DB57-4A33-E4F6-1A1EC5CB53DB}" dt="2023-01-19T11:17:58.479" v="21" actId="1076"/>
          <ac:spMkLst>
            <pc:docMk/>
            <pc:sldMk cId="2543098379" sldId="276"/>
            <ac:spMk id="12" creationId="{A306194D-9BCE-8741-A134-50CD2A09ED38}"/>
          </ac:spMkLst>
        </pc:spChg>
        <pc:spChg chg="add mod">
          <ac:chgData name="Hamdi Al Masalmeh" userId="S::yhjs22.al.mha@folkuniversitetet.nu::d22b86db-ed2d-40af-ad37-8403a2b6fa42" providerId="AD" clId="Web-{7C9BA359-DB57-4A33-E4F6-1A1EC5CB53DB}" dt="2023-01-19T11:18:15.948" v="24" actId="20577"/>
          <ac:spMkLst>
            <pc:docMk/>
            <pc:sldMk cId="2543098379" sldId="276"/>
            <ac:spMk id="14" creationId="{D3D5B908-596E-0DE8-FDDF-00BCB30D29D1}"/>
          </ac:spMkLst>
        </pc:spChg>
        <pc:spChg chg="add mod">
          <ac:chgData name="Hamdi Al Masalmeh" userId="S::yhjs22.al.mha@folkuniversitetet.nu::d22b86db-ed2d-40af-ad37-8403a2b6fa42" providerId="AD" clId="Web-{7C9BA359-DB57-4A33-E4F6-1A1EC5CB53DB}" dt="2023-01-19T11:17:09.009" v="13" actId="1076"/>
          <ac:spMkLst>
            <pc:docMk/>
            <pc:sldMk cId="2543098379" sldId="276"/>
            <ac:spMk id="16" creationId="{241130FC-1584-02E2-96E6-4F1E763486F9}"/>
          </ac:spMkLst>
        </pc:spChg>
        <pc:spChg chg="add mod">
          <ac:chgData name="Hamdi Al Masalmeh" userId="S::yhjs22.al.mha@folkuniversitetet.nu::d22b86db-ed2d-40af-ad37-8403a2b6fa42" providerId="AD" clId="Web-{7C9BA359-DB57-4A33-E4F6-1A1EC5CB53DB}" dt="2023-01-19T11:18:08.026" v="23" actId="20577"/>
          <ac:spMkLst>
            <pc:docMk/>
            <pc:sldMk cId="2543098379" sldId="276"/>
            <ac:spMk id="18" creationId="{23D58D1A-125C-825A-E95B-41EFA0BA7886}"/>
          </ac:spMkLst>
        </pc:spChg>
      </pc:sldChg>
    </pc:docChg>
  </pc:docChgLst>
  <pc:docChgLst>
    <pc:chgData name="Mikael Nordlöf Rådman" userId="S::yhjs22.nordmi@folkuniversitetet.nu::6407fc8f-da2c-4164-b131-a4ddf89c08ce" providerId="AD" clId="Web-{47C37A69-A286-5254-E300-0F7C56D0E620}"/>
    <pc:docChg chg="modSld">
      <pc:chgData name="Mikael Nordlöf Rådman" userId="S::yhjs22.nordmi@folkuniversitetet.nu::6407fc8f-da2c-4164-b131-a4ddf89c08ce" providerId="AD" clId="Web-{47C37A69-A286-5254-E300-0F7C56D0E620}" dt="2023-01-19T13:47:48.504" v="565" actId="14100"/>
      <pc:docMkLst>
        <pc:docMk/>
      </pc:docMkLst>
      <pc:sldChg chg="modSp">
        <pc:chgData name="Mikael Nordlöf Rådman" userId="S::yhjs22.nordmi@folkuniversitetet.nu::6407fc8f-da2c-4164-b131-a4ddf89c08ce" providerId="AD" clId="Web-{47C37A69-A286-5254-E300-0F7C56D0E620}" dt="2023-01-19T11:16:44.314" v="356" actId="20577"/>
        <pc:sldMkLst>
          <pc:docMk/>
          <pc:sldMk cId="2586058810" sldId="256"/>
        </pc:sldMkLst>
        <pc:spChg chg="mod">
          <ac:chgData name="Mikael Nordlöf Rådman" userId="S::yhjs22.nordmi@folkuniversitetet.nu::6407fc8f-da2c-4164-b131-a4ddf89c08ce" providerId="AD" clId="Web-{47C37A69-A286-5254-E300-0F7C56D0E620}" dt="2023-01-19T11:16:44.314" v="356" actId="20577"/>
          <ac:spMkLst>
            <pc:docMk/>
            <pc:sldMk cId="2586058810" sldId="256"/>
            <ac:spMk id="2" creationId="{CFE75451-6A4B-484B-9ED1-353CCE25B0F4}"/>
          </ac:spMkLst>
        </pc:spChg>
      </pc:sldChg>
      <pc:sldChg chg="modSp">
        <pc:chgData name="Mikael Nordlöf Rådman" userId="S::yhjs22.nordmi@folkuniversitetet.nu::6407fc8f-da2c-4164-b131-a4ddf89c08ce" providerId="AD" clId="Web-{47C37A69-A286-5254-E300-0F7C56D0E620}" dt="2023-01-19T13:47:48.504" v="565" actId="14100"/>
        <pc:sldMkLst>
          <pc:docMk/>
          <pc:sldMk cId="1713219598" sldId="257"/>
        </pc:sldMkLst>
        <pc:spChg chg="mod">
          <ac:chgData name="Mikael Nordlöf Rådman" userId="S::yhjs22.nordmi@folkuniversitetet.nu::6407fc8f-da2c-4164-b131-a4ddf89c08ce" providerId="AD" clId="Web-{47C37A69-A286-5254-E300-0F7C56D0E620}" dt="2023-01-19T13:47:48.504" v="565" actId="14100"/>
          <ac:spMkLst>
            <pc:docMk/>
            <pc:sldMk cId="1713219598" sldId="257"/>
            <ac:spMk id="3" creationId="{5671D7E5-EF66-4BCD-8DAA-E9061157F0BE}"/>
          </ac:spMkLst>
        </pc:spChg>
        <pc:spChg chg="mod">
          <ac:chgData name="Mikael Nordlöf Rådman" userId="S::yhjs22.nordmi@folkuniversitetet.nu::6407fc8f-da2c-4164-b131-a4ddf89c08ce" providerId="AD" clId="Web-{47C37A69-A286-5254-E300-0F7C56D0E620}" dt="2023-01-19T11:16:25.876" v="354" actId="20577"/>
          <ac:spMkLst>
            <pc:docMk/>
            <pc:sldMk cId="1713219598" sldId="257"/>
            <ac:spMk id="4" creationId="{36C19884-873C-4D13-BE6D-318CF07B0D12}"/>
          </ac:spMkLst>
        </pc:spChg>
      </pc:sldChg>
      <pc:sldChg chg="modSp">
        <pc:chgData name="Mikael Nordlöf Rådman" userId="S::yhjs22.nordmi@folkuniversitetet.nu::6407fc8f-da2c-4164-b131-a4ddf89c08ce" providerId="AD" clId="Web-{47C37A69-A286-5254-E300-0F7C56D0E620}" dt="2023-01-19T11:36:19.142" v="407" actId="20577"/>
        <pc:sldMkLst>
          <pc:docMk/>
          <pc:sldMk cId="3571516367" sldId="258"/>
        </pc:sldMkLst>
        <pc:spChg chg="mod">
          <ac:chgData name="Mikael Nordlöf Rådman" userId="S::yhjs22.nordmi@folkuniversitetet.nu::6407fc8f-da2c-4164-b131-a4ddf89c08ce" providerId="AD" clId="Web-{47C37A69-A286-5254-E300-0F7C56D0E620}" dt="2023-01-19T10:32:08.305" v="41" actId="20577"/>
          <ac:spMkLst>
            <pc:docMk/>
            <pc:sldMk cId="3571516367" sldId="258"/>
            <ac:spMk id="2" creationId="{0A32731C-311B-46F7-A865-6C3AF6B09A47}"/>
          </ac:spMkLst>
        </pc:spChg>
        <pc:spChg chg="mod">
          <ac:chgData name="Mikael Nordlöf Rådman" userId="S::yhjs22.nordmi@folkuniversitetet.nu::6407fc8f-da2c-4164-b131-a4ddf89c08ce" providerId="AD" clId="Web-{47C37A69-A286-5254-E300-0F7C56D0E620}" dt="2023-01-19T11:36:19.142" v="407" actId="20577"/>
          <ac:spMkLst>
            <pc:docMk/>
            <pc:sldMk cId="3571516367" sldId="258"/>
            <ac:spMk id="3" creationId="{9D5232F9-FD00-464A-9F17-619C91AEF8F3}"/>
          </ac:spMkLst>
        </pc:spChg>
      </pc:sldChg>
      <pc:sldChg chg="modSp">
        <pc:chgData name="Mikael Nordlöf Rådman" userId="S::yhjs22.nordmi@folkuniversitetet.nu::6407fc8f-da2c-4164-b131-a4ddf89c08ce" providerId="AD" clId="Web-{47C37A69-A286-5254-E300-0F7C56D0E620}" dt="2023-01-19T10:46:23.858" v="342" actId="14100"/>
        <pc:sldMkLst>
          <pc:docMk/>
          <pc:sldMk cId="379728094" sldId="262"/>
        </pc:sldMkLst>
        <pc:spChg chg="mod">
          <ac:chgData name="Mikael Nordlöf Rådman" userId="S::yhjs22.nordmi@folkuniversitetet.nu::6407fc8f-da2c-4164-b131-a4ddf89c08ce" providerId="AD" clId="Web-{47C37A69-A286-5254-E300-0F7C56D0E620}" dt="2023-01-19T10:46:23.858" v="342" actId="14100"/>
          <ac:spMkLst>
            <pc:docMk/>
            <pc:sldMk cId="379728094" sldId="262"/>
            <ac:spMk id="2" creationId="{B1FE5F11-B7B9-4B80-8C6A-A8A7A7190B77}"/>
          </ac:spMkLst>
        </pc:spChg>
        <pc:spChg chg="mod">
          <ac:chgData name="Mikael Nordlöf Rådman" userId="S::yhjs22.nordmi@folkuniversitetet.nu::6407fc8f-da2c-4164-b131-a4ddf89c08ce" providerId="AD" clId="Web-{47C37A69-A286-5254-E300-0F7C56D0E620}" dt="2023-01-19T10:46:18.046" v="341" actId="20577"/>
          <ac:spMkLst>
            <pc:docMk/>
            <pc:sldMk cId="379728094" sldId="262"/>
            <ac:spMk id="3" creationId="{DA8AFAA9-633A-475C-B8ED-840A34F7294D}"/>
          </ac:spMkLst>
        </pc:spChg>
      </pc:sldChg>
      <pc:sldChg chg="modSp">
        <pc:chgData name="Mikael Nordlöf Rådman" userId="S::yhjs22.nordmi@folkuniversitetet.nu::6407fc8f-da2c-4164-b131-a4ddf89c08ce" providerId="AD" clId="Web-{47C37A69-A286-5254-E300-0F7C56D0E620}" dt="2023-01-19T11:17:26.611" v="359" actId="20577"/>
        <pc:sldMkLst>
          <pc:docMk/>
          <pc:sldMk cId="2619301236" sldId="264"/>
        </pc:sldMkLst>
        <pc:spChg chg="mod">
          <ac:chgData name="Mikael Nordlöf Rådman" userId="S::yhjs22.nordmi@folkuniversitetet.nu::6407fc8f-da2c-4164-b131-a4ddf89c08ce" providerId="AD" clId="Web-{47C37A69-A286-5254-E300-0F7C56D0E620}" dt="2023-01-19T10:23:44.613" v="4" actId="20577"/>
          <ac:spMkLst>
            <pc:docMk/>
            <pc:sldMk cId="2619301236" sldId="264"/>
            <ac:spMk id="7" creationId="{7EE4C1C7-E7F3-2BF6-C453-565195AA6809}"/>
          </ac:spMkLst>
        </pc:spChg>
        <pc:spChg chg="mod">
          <ac:chgData name="Mikael Nordlöf Rådman" userId="S::yhjs22.nordmi@folkuniversitetet.nu::6407fc8f-da2c-4164-b131-a4ddf89c08ce" providerId="AD" clId="Web-{47C37A69-A286-5254-E300-0F7C56D0E620}" dt="2023-01-19T11:17:26.611" v="359" actId="20577"/>
          <ac:spMkLst>
            <pc:docMk/>
            <pc:sldMk cId="2619301236" sldId="264"/>
            <ac:spMk id="12" creationId="{E017101B-2009-4267-8513-19000E37B1F0}"/>
          </ac:spMkLst>
        </pc:spChg>
        <pc:spChg chg="mod">
          <ac:chgData name="Mikael Nordlöf Rådman" userId="S::yhjs22.nordmi@folkuniversitetet.nu::6407fc8f-da2c-4164-b131-a4ddf89c08ce" providerId="AD" clId="Web-{47C37A69-A286-5254-E300-0F7C56D0E620}" dt="2023-01-19T10:23:43.285" v="2" actId="20577"/>
          <ac:spMkLst>
            <pc:docMk/>
            <pc:sldMk cId="2619301236" sldId="264"/>
            <ac:spMk id="14" creationId="{3099A0B0-BDD0-48DA-AA3E-13153E65129F}"/>
          </ac:spMkLst>
        </pc:spChg>
      </pc:sldChg>
      <pc:sldChg chg="modSp">
        <pc:chgData name="Mikael Nordlöf Rådman" userId="S::yhjs22.nordmi@folkuniversitetet.nu::6407fc8f-da2c-4164-b131-a4ddf89c08ce" providerId="AD" clId="Web-{47C37A69-A286-5254-E300-0F7C56D0E620}" dt="2023-01-19T13:20:35.769" v="552"/>
        <pc:sldMkLst>
          <pc:docMk/>
          <pc:sldMk cId="2499682613" sldId="269"/>
        </pc:sldMkLst>
        <pc:graphicFrameChg chg="mod modGraphic">
          <ac:chgData name="Mikael Nordlöf Rådman" userId="S::yhjs22.nordmi@folkuniversitetet.nu::6407fc8f-da2c-4164-b131-a4ddf89c08ce" providerId="AD" clId="Web-{47C37A69-A286-5254-E300-0F7C56D0E620}" dt="2023-01-19T13:20:35.769" v="552"/>
          <ac:graphicFrameMkLst>
            <pc:docMk/>
            <pc:sldMk cId="2499682613" sldId="269"/>
            <ac:graphicFrameMk id="4" creationId="{390E7E75-E57A-4FF0-A0E4-A4DBCF6EA89A}"/>
          </ac:graphicFrameMkLst>
        </pc:graphicFrameChg>
      </pc:sldChg>
      <pc:sldChg chg="modSp">
        <pc:chgData name="Mikael Nordlöf Rådman" userId="S::yhjs22.nordmi@folkuniversitetet.nu::6407fc8f-da2c-4164-b131-a4ddf89c08ce" providerId="AD" clId="Web-{47C37A69-A286-5254-E300-0F7C56D0E620}" dt="2023-01-19T13:28:08.133" v="557" actId="20577"/>
        <pc:sldMkLst>
          <pc:docMk/>
          <pc:sldMk cId="2899358904" sldId="272"/>
        </pc:sldMkLst>
        <pc:spChg chg="mod">
          <ac:chgData name="Mikael Nordlöf Rådman" userId="S::yhjs22.nordmi@folkuniversitetet.nu::6407fc8f-da2c-4164-b131-a4ddf89c08ce" providerId="AD" clId="Web-{47C37A69-A286-5254-E300-0F7C56D0E620}" dt="2023-01-19T13:28:08.133" v="557" actId="20577"/>
          <ac:spMkLst>
            <pc:docMk/>
            <pc:sldMk cId="2899358904" sldId="272"/>
            <ac:spMk id="2" creationId="{B1FE5F11-B7B9-4B80-8C6A-A8A7A7190B77}"/>
          </ac:spMkLst>
        </pc:spChg>
        <pc:spChg chg="mod">
          <ac:chgData name="Mikael Nordlöf Rådman" userId="S::yhjs22.nordmi@folkuniversitetet.nu::6407fc8f-da2c-4164-b131-a4ddf89c08ce" providerId="AD" clId="Web-{47C37A69-A286-5254-E300-0F7C56D0E620}" dt="2023-01-19T13:27:43.289" v="555" actId="20577"/>
          <ac:spMkLst>
            <pc:docMk/>
            <pc:sldMk cId="2899358904" sldId="272"/>
            <ac:spMk id="3" creationId="{DA8AFAA9-633A-475C-B8ED-840A34F7294D}"/>
          </ac:spMkLst>
        </pc:spChg>
      </pc:sldChg>
      <pc:sldChg chg="modSp modCm">
        <pc:chgData name="Mikael Nordlöf Rådman" userId="S::yhjs22.nordmi@folkuniversitetet.nu::6407fc8f-da2c-4164-b131-a4ddf89c08ce" providerId="AD" clId="Web-{47C37A69-A286-5254-E300-0F7C56D0E620}" dt="2023-01-19T13:31:09.025" v="560" actId="20577"/>
        <pc:sldMkLst>
          <pc:docMk/>
          <pc:sldMk cId="2786111386" sldId="274"/>
        </pc:sldMkLst>
        <pc:spChg chg="mod">
          <ac:chgData name="Mikael Nordlöf Rådman" userId="S::yhjs22.nordmi@folkuniversitetet.nu::6407fc8f-da2c-4164-b131-a4ddf89c08ce" providerId="AD" clId="Web-{47C37A69-A286-5254-E300-0F7C56D0E620}" dt="2023-01-19T13:31:09.025" v="560" actId="20577"/>
          <ac:spMkLst>
            <pc:docMk/>
            <pc:sldMk cId="2786111386" sldId="274"/>
            <ac:spMk id="36" creationId="{7C8F0C0A-7C42-5B79-D94B-D5D128E1B1AD}"/>
          </ac:spMkLst>
        </pc:spChg>
      </pc:sldChg>
      <pc:sldChg chg="modSp">
        <pc:chgData name="Mikael Nordlöf Rådman" userId="S::yhjs22.nordmi@folkuniversitetet.nu::6407fc8f-da2c-4164-b131-a4ddf89c08ce" providerId="AD" clId="Web-{47C37A69-A286-5254-E300-0F7C56D0E620}" dt="2023-01-19T12:24:43.267" v="454" actId="20577"/>
        <pc:sldMkLst>
          <pc:docMk/>
          <pc:sldMk cId="3321211294" sldId="275"/>
        </pc:sldMkLst>
        <pc:spChg chg="mod">
          <ac:chgData name="Mikael Nordlöf Rådman" userId="S::yhjs22.nordmi@folkuniversitetet.nu::6407fc8f-da2c-4164-b131-a4ddf89c08ce" providerId="AD" clId="Web-{47C37A69-A286-5254-E300-0F7C56D0E620}" dt="2023-01-19T12:24:43.267" v="454" actId="20577"/>
          <ac:spMkLst>
            <pc:docMk/>
            <pc:sldMk cId="3321211294" sldId="275"/>
            <ac:spMk id="3" creationId="{78405D6F-383D-4A9D-993F-32EA50A13902}"/>
          </ac:spMkLst>
        </pc:spChg>
      </pc:sldChg>
      <pc:sldChg chg="modSp">
        <pc:chgData name="Mikael Nordlöf Rådman" userId="S::yhjs22.nordmi@folkuniversitetet.nu::6407fc8f-da2c-4164-b131-a4ddf89c08ce" providerId="AD" clId="Web-{47C37A69-A286-5254-E300-0F7C56D0E620}" dt="2023-01-19T11:48:22.886" v="421" actId="20577"/>
        <pc:sldMkLst>
          <pc:docMk/>
          <pc:sldMk cId="2543098379" sldId="276"/>
        </pc:sldMkLst>
        <pc:spChg chg="mod">
          <ac:chgData name="Mikael Nordlöf Rådman" userId="S::yhjs22.nordmi@folkuniversitetet.nu::6407fc8f-da2c-4164-b131-a4ddf89c08ce" providerId="AD" clId="Web-{47C37A69-A286-5254-E300-0F7C56D0E620}" dt="2023-01-19T11:27:09.650" v="365" actId="14100"/>
          <ac:spMkLst>
            <pc:docMk/>
            <pc:sldMk cId="2543098379" sldId="276"/>
            <ac:spMk id="12" creationId="{A306194D-9BCE-8741-A134-50CD2A09ED38}"/>
          </ac:spMkLst>
        </pc:spChg>
        <pc:spChg chg="mod">
          <ac:chgData name="Mikael Nordlöf Rådman" userId="S::yhjs22.nordmi@folkuniversitetet.nu::6407fc8f-da2c-4164-b131-a4ddf89c08ce" providerId="AD" clId="Web-{47C37A69-A286-5254-E300-0F7C56D0E620}" dt="2023-01-19T11:48:22.886" v="421" actId="20577"/>
          <ac:spMkLst>
            <pc:docMk/>
            <pc:sldMk cId="2543098379" sldId="276"/>
            <ac:spMk id="18" creationId="{23D58D1A-125C-825A-E95B-41EFA0BA788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1/19/2023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sv-SE" b="1" err="1"/>
              <a:t>ÖrkeLljunga</a:t>
            </a:r>
            <a:r>
              <a:rPr lang="sv-SE" b="1"/>
              <a:t> bibliotek</a:t>
            </a:r>
            <a:endParaRPr lang="sv-SE"/>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a:t>Spicy Turtles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232606" y="887795"/>
            <a:ext cx="5163820" cy="826531"/>
          </a:xfrm>
        </p:spPr>
        <p:txBody>
          <a:bodyPr/>
          <a:lstStyle/>
          <a:p>
            <a:r>
              <a:rPr lang="sv-SE"/>
              <a:t>Mål för sprint 1</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55811" y="1988618"/>
            <a:ext cx="5848480" cy="3393587"/>
          </a:xfrm>
        </p:spPr>
        <p:txBody>
          <a:bodyPr vert="horz" lIns="91440" tIns="45720" rIns="91440" bIns="45720" rtlCol="0" anchor="t">
            <a:normAutofit fontScale="92500" lnSpcReduction="10000"/>
          </a:bodyPr>
          <a:lstStyle/>
          <a:p>
            <a:pPr marL="285750" indent="-285750">
              <a:buChar char="•"/>
            </a:pPr>
            <a:r>
              <a:rPr lang="sv-SE"/>
              <a:t>Webinterfacet ska vara färdigt.</a:t>
            </a:r>
          </a:p>
          <a:p>
            <a:pPr marL="285750" indent="-285750">
              <a:buChar char="•"/>
            </a:pPr>
            <a:r>
              <a:rPr lang="sv-SE"/>
              <a:t>En datamodell ska vara framtagen.</a:t>
            </a:r>
          </a:p>
          <a:p>
            <a:pPr marL="285750" indent="-285750">
              <a:buFont typeface="Arial,Sans-Serif" panose="020B0604020202020204" pitchFamily="34" charset="0"/>
              <a:buChar char="•"/>
            </a:pPr>
            <a:r>
              <a:rPr lang="sv-SE">
                <a:ea typeface="+mn-lt"/>
                <a:cs typeface="+mn-lt"/>
              </a:rPr>
              <a:t>En databas ska vara utvecklad för att lagra information om kunder, böcker m.m.</a:t>
            </a:r>
          </a:p>
          <a:p>
            <a:pPr marL="285750" indent="-285750">
              <a:buFont typeface="Arial,Sans-Serif" panose="020B0604020202020204" pitchFamily="34" charset="0"/>
              <a:buChar char="•"/>
            </a:pPr>
            <a:r>
              <a:rPr lang="sv-SE">
                <a:ea typeface="+mn-lt"/>
                <a:cs typeface="+mn-lt"/>
              </a:rPr>
              <a:t>Ett API ska vara utvecklat för att kommunicera med databasen med CRUD-funktionalitet.</a:t>
            </a:r>
            <a:endParaRPr lang="sv-SE"/>
          </a:p>
          <a:p>
            <a:pPr marL="285750" indent="-285750">
              <a:buFont typeface="Arial" panose="020B0604020202020204" pitchFamily="34" charset="0"/>
              <a:buChar char="•"/>
            </a:pPr>
            <a:r>
              <a:rPr lang="sv-SE">
                <a:ea typeface="+mn-lt"/>
                <a:cs typeface="+mn-lt"/>
              </a:rPr>
              <a:t>En</a:t>
            </a:r>
            <a:r>
              <a:rPr lang="sv-SE"/>
              <a:t> </a:t>
            </a:r>
            <a:r>
              <a:rPr lang="sv-SE" err="1"/>
              <a:t>dashboard</a:t>
            </a:r>
            <a:r>
              <a:rPr lang="sv-SE"/>
              <a:t> för administratörer ska ha utvecklats klart där bland annat kundärenden och böcker kan hanteras.</a:t>
            </a:r>
          </a:p>
          <a:p>
            <a:pPr marL="285750" indent="-285750">
              <a:buChar char="•"/>
            </a:pPr>
            <a:r>
              <a:rPr lang="sv-SE"/>
              <a:t>Administratörer ska kunna skanna in böcker i systemet och skapa lånekort till kunder.</a:t>
            </a:r>
          </a:p>
          <a:p>
            <a:pPr marL="285750" indent="-285750">
              <a:buChar char="•"/>
            </a:pPr>
            <a:r>
              <a:rPr lang="sv-SE"/>
              <a:t>Det ska gå att skanna och låna böcker som är inlagda i systemet.</a:t>
            </a:r>
          </a:p>
          <a:p>
            <a:pPr marL="285750" indent="-285750">
              <a:buChar char="•"/>
            </a:pPr>
            <a:r>
              <a:rPr lang="sv-SE"/>
              <a:t>Kunder ska få påminnelser om försenade böcker.</a:t>
            </a:r>
          </a:p>
          <a:p>
            <a:pPr marL="285750" indent="-285750">
              <a:buChar char="•"/>
            </a:pPr>
            <a:endParaRPr lang="en-US"/>
          </a:p>
        </p:txBody>
      </p:sp>
    </p:spTree>
    <p:extLst>
      <p:ext uri="{BB962C8B-B14F-4D97-AF65-F5344CB8AC3E}">
        <p14:creationId xmlns:p14="http://schemas.microsoft.com/office/powerpoint/2010/main" val="289935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3227610" y="1153015"/>
            <a:ext cx="6834188" cy="893763"/>
          </a:xfrm>
        </p:spPr>
        <p:txBody>
          <a:bodyPr/>
          <a:lstStyle/>
          <a:p>
            <a:r>
              <a:rPr lang="en-US"/>
              <a:t>User story #1</a:t>
            </a:r>
            <a:endParaRPr lang="sv-SE"/>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b="1" err="1"/>
              <a:t>Örkelljunga</a:t>
            </a:r>
            <a:r>
              <a:rPr lang="en-US" b="1"/>
              <a:t> </a:t>
            </a:r>
            <a:r>
              <a:rPr lang="en-US" b="1" err="1"/>
              <a:t>bibliotek</a:t>
            </a:r>
            <a:endParaRPr lang="sv-SE" err="1"/>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
        <p:nvSpPr>
          <p:cNvPr id="44" name="textruta 43">
            <a:extLst>
              <a:ext uri="{FF2B5EF4-FFF2-40B4-BE49-F238E27FC236}">
                <a16:creationId xmlns:a16="http://schemas.microsoft.com/office/drawing/2014/main" id="{9A3F5D7F-199F-0DD4-840C-3E688C57DBC0}"/>
              </a:ext>
            </a:extLst>
          </p:cNvPr>
          <p:cNvSpPr txBox="1"/>
          <p:nvPr/>
        </p:nvSpPr>
        <p:spPr>
          <a:xfrm>
            <a:off x="4616978" y="1751539"/>
            <a:ext cx="4150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solidFill>
                  <a:schemeClr val="tx1">
                    <a:lumMod val="65000"/>
                    <a:lumOff val="35000"/>
                  </a:schemeClr>
                </a:solidFill>
                <a:ea typeface="+mn-lt"/>
                <a:cs typeface="+mn-lt"/>
              </a:rPr>
              <a:t>"Ta fram en datamodell för databasen"</a:t>
            </a:r>
            <a:endParaRPr lang="sv-SE">
              <a:solidFill>
                <a:schemeClr val="tx1">
                  <a:lumMod val="65000"/>
                  <a:lumOff val="35000"/>
                </a:schemeClr>
              </a:solidFill>
            </a:endParaRPr>
          </a:p>
        </p:txBody>
      </p:sp>
      <p:sp>
        <p:nvSpPr>
          <p:cNvPr id="45" name="textruta 44">
            <a:extLst>
              <a:ext uri="{FF2B5EF4-FFF2-40B4-BE49-F238E27FC236}">
                <a16:creationId xmlns:a16="http://schemas.microsoft.com/office/drawing/2014/main" id="{95180403-0361-C6CE-4D5A-75CC5336B8C2}"/>
              </a:ext>
            </a:extLst>
          </p:cNvPr>
          <p:cNvSpPr txBox="1"/>
          <p:nvPr/>
        </p:nvSpPr>
        <p:spPr>
          <a:xfrm>
            <a:off x="269672" y="2717066"/>
            <a:ext cx="657436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sv-SE"/>
          </a:p>
          <a:p>
            <a:pPr marL="285750" indent="-285750">
              <a:buFont typeface="Arial"/>
              <a:buChar char="•"/>
            </a:pPr>
            <a:r>
              <a:rPr lang="sv-SE"/>
              <a:t>Vi tänkte att en databas behöver något att utgå ifrån för att optimalt lagra data och bestämde oss därför för att skapa en datamodell som specificerar vilken data som ska ingå i databasen.</a:t>
            </a:r>
          </a:p>
          <a:p>
            <a:pPr marL="285750" indent="-285750">
              <a:buFont typeface="Arial"/>
              <a:buChar char="•"/>
            </a:pPr>
            <a:endParaRPr lang="sv-SE"/>
          </a:p>
          <a:p>
            <a:pPr marL="285750" indent="-285750">
              <a:buFont typeface="Arial"/>
              <a:buChar char="•"/>
            </a:pPr>
            <a:r>
              <a:rPr lang="sv-SE" err="1"/>
              <a:t>User</a:t>
            </a:r>
            <a:r>
              <a:rPr lang="sv-SE"/>
              <a:t> storyn för datamodellen beskriver exakt vilken data och vilka tabeller som ska ingå i databasen som till exempel en kundtabell där id, PIN-kod, namn, personnummer, lånade böcker m.m. finns med.</a:t>
            </a:r>
          </a:p>
          <a:p>
            <a:pPr marL="285750" indent="-285750">
              <a:buFont typeface="Arial"/>
              <a:buChar char="•"/>
            </a:pPr>
            <a:endParaRPr lang="sv-SE"/>
          </a:p>
        </p:txBody>
      </p:sp>
      <p:pic>
        <p:nvPicPr>
          <p:cNvPr id="9" name="Bildobjekt 9">
            <a:extLst>
              <a:ext uri="{FF2B5EF4-FFF2-40B4-BE49-F238E27FC236}">
                <a16:creationId xmlns:a16="http://schemas.microsoft.com/office/drawing/2014/main" id="{BCF04C7E-273E-3723-0226-781445C30CAD}"/>
              </a:ext>
            </a:extLst>
          </p:cNvPr>
          <p:cNvPicPr>
            <a:picLocks noChangeAspect="1"/>
          </p:cNvPicPr>
          <p:nvPr/>
        </p:nvPicPr>
        <p:blipFill>
          <a:blip r:embed="rId2"/>
          <a:stretch>
            <a:fillRect/>
          </a:stretch>
        </p:blipFill>
        <p:spPr>
          <a:xfrm>
            <a:off x="614363" y="1484313"/>
            <a:ext cx="2390775" cy="904875"/>
          </a:xfrm>
          <a:prstGeom prst="rect">
            <a:avLst/>
          </a:prstGeom>
        </p:spPr>
      </p:pic>
      <p:pic>
        <p:nvPicPr>
          <p:cNvPr id="10" name="Bildobjekt 10">
            <a:extLst>
              <a:ext uri="{FF2B5EF4-FFF2-40B4-BE49-F238E27FC236}">
                <a16:creationId xmlns:a16="http://schemas.microsoft.com/office/drawing/2014/main" id="{982E3768-731C-A6D8-694F-34DF44C88E20}"/>
              </a:ext>
            </a:extLst>
          </p:cNvPr>
          <p:cNvPicPr>
            <a:picLocks noChangeAspect="1"/>
          </p:cNvPicPr>
          <p:nvPr/>
        </p:nvPicPr>
        <p:blipFill>
          <a:blip r:embed="rId3"/>
          <a:stretch>
            <a:fillRect/>
          </a:stretch>
        </p:blipFill>
        <p:spPr>
          <a:xfrm>
            <a:off x="7048500" y="2894946"/>
            <a:ext cx="4870450" cy="2782607"/>
          </a:xfrm>
          <a:prstGeom prst="rect">
            <a:avLst/>
          </a:prstGeom>
        </p:spPr>
      </p:pic>
    </p:spTree>
    <p:extLst>
      <p:ext uri="{BB962C8B-B14F-4D97-AF65-F5344CB8AC3E}">
        <p14:creationId xmlns:p14="http://schemas.microsoft.com/office/powerpoint/2010/main" val="420833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2920694" y="1523432"/>
            <a:ext cx="6834188" cy="893763"/>
          </a:xfrm>
        </p:spPr>
        <p:txBody>
          <a:bodyPr/>
          <a:lstStyle/>
          <a:p>
            <a:r>
              <a:rPr lang="en-US"/>
              <a:t>User story #2</a:t>
            </a:r>
            <a:endParaRPr lang="sv-SE"/>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b="1" err="1"/>
              <a:t>Örkelljunga</a:t>
            </a:r>
            <a:r>
              <a:rPr lang="en-US" b="1"/>
              <a:t> </a:t>
            </a:r>
            <a:r>
              <a:rPr lang="en-US" b="1" err="1"/>
              <a:t>bibliotek</a:t>
            </a:r>
            <a:endParaRPr lang="sv-SE" err="1"/>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sp>
        <p:nvSpPr>
          <p:cNvPr id="44" name="textruta 43">
            <a:extLst>
              <a:ext uri="{FF2B5EF4-FFF2-40B4-BE49-F238E27FC236}">
                <a16:creationId xmlns:a16="http://schemas.microsoft.com/office/drawing/2014/main" id="{9A3F5D7F-199F-0DD4-840C-3E688C57DBC0}"/>
              </a:ext>
            </a:extLst>
          </p:cNvPr>
          <p:cNvSpPr txBox="1"/>
          <p:nvPr/>
        </p:nvSpPr>
        <p:spPr>
          <a:xfrm>
            <a:off x="2330978" y="2132539"/>
            <a:ext cx="9241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solidFill>
                  <a:schemeClr val="tx1">
                    <a:lumMod val="65000"/>
                    <a:lumOff val="35000"/>
                  </a:schemeClr>
                </a:solidFill>
                <a:ea typeface="+mn-lt"/>
                <a:cs typeface="+mn-lt"/>
              </a:rPr>
              <a:t>"Som system vill jag ha en databas för att lagra alla uppgifter om kunder och böcker"</a:t>
            </a:r>
            <a:endParaRPr lang="sv-SE">
              <a:solidFill>
                <a:schemeClr val="tx1">
                  <a:lumMod val="65000"/>
                  <a:lumOff val="35000"/>
                </a:schemeClr>
              </a:solidFill>
            </a:endParaRPr>
          </a:p>
        </p:txBody>
      </p:sp>
      <p:sp>
        <p:nvSpPr>
          <p:cNvPr id="45" name="textruta 44">
            <a:extLst>
              <a:ext uri="{FF2B5EF4-FFF2-40B4-BE49-F238E27FC236}">
                <a16:creationId xmlns:a16="http://schemas.microsoft.com/office/drawing/2014/main" id="{95180403-0361-C6CE-4D5A-75CC5336B8C2}"/>
              </a:ext>
            </a:extLst>
          </p:cNvPr>
          <p:cNvSpPr txBox="1"/>
          <p:nvPr/>
        </p:nvSpPr>
        <p:spPr>
          <a:xfrm>
            <a:off x="269672" y="2801733"/>
            <a:ext cx="65743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v-SE"/>
              <a:t>För att ett system som detta överhuvudtaget ska kunna fungera behöver det någon plats att lagra data om kunder, böcker, administratörer m.m. Av denna anledning bestämde vi oss för att en databas var nödvändig. </a:t>
            </a:r>
          </a:p>
          <a:p>
            <a:pPr marL="285750" indent="-285750">
              <a:buFont typeface="Arial"/>
              <a:buChar char="•"/>
            </a:pPr>
            <a:endParaRPr lang="sv-SE"/>
          </a:p>
          <a:p>
            <a:pPr marL="285750" indent="-285750">
              <a:buFont typeface="Arial"/>
              <a:buChar char="•"/>
            </a:pPr>
            <a:r>
              <a:rPr lang="sv-SE" err="1"/>
              <a:t>User</a:t>
            </a:r>
            <a:r>
              <a:rPr lang="sv-SE"/>
              <a:t> storyn innebär att en databas ska skapas som kan lagra uppgifter om kunder, böcker, m.m. Den är klar när det finns en databas som kan kommunicera med </a:t>
            </a:r>
            <a:r>
              <a:rPr lang="sv-SE" err="1"/>
              <a:t>Frontend</a:t>
            </a:r>
            <a:r>
              <a:rPr lang="sv-SE"/>
              <a:t> genom ett API.</a:t>
            </a:r>
          </a:p>
          <a:p>
            <a:pPr marL="285750" indent="-285750">
              <a:buFont typeface="Arial"/>
              <a:buChar char="•"/>
            </a:pPr>
            <a:endParaRPr lang="sv-SE"/>
          </a:p>
          <a:p>
            <a:pPr marL="285750" indent="-285750">
              <a:buFont typeface="Arial"/>
              <a:buChar char="•"/>
            </a:pPr>
            <a:endParaRPr lang="sv-SE"/>
          </a:p>
          <a:p>
            <a:pPr marL="285750" indent="-285750">
              <a:buFont typeface="Arial"/>
              <a:buChar char="•"/>
            </a:pPr>
            <a:endParaRPr lang="sv-SE"/>
          </a:p>
        </p:txBody>
      </p:sp>
      <p:pic>
        <p:nvPicPr>
          <p:cNvPr id="4" name="Bildobjekt 5">
            <a:extLst>
              <a:ext uri="{FF2B5EF4-FFF2-40B4-BE49-F238E27FC236}">
                <a16:creationId xmlns:a16="http://schemas.microsoft.com/office/drawing/2014/main" id="{B08B499A-9D08-C234-A38C-93FAE269EE54}"/>
              </a:ext>
            </a:extLst>
          </p:cNvPr>
          <p:cNvPicPr>
            <a:picLocks noChangeAspect="1"/>
          </p:cNvPicPr>
          <p:nvPr/>
        </p:nvPicPr>
        <p:blipFill>
          <a:blip r:embed="rId2"/>
          <a:stretch>
            <a:fillRect/>
          </a:stretch>
        </p:blipFill>
        <p:spPr>
          <a:xfrm>
            <a:off x="6949018" y="3444483"/>
            <a:ext cx="4415366" cy="1063351"/>
          </a:xfrm>
          <a:prstGeom prst="rect">
            <a:avLst/>
          </a:prstGeom>
        </p:spPr>
      </p:pic>
      <p:pic>
        <p:nvPicPr>
          <p:cNvPr id="6" name="Bildobjekt 6" descr="En bild som visar text&#10;&#10;Automatiskt genererad beskrivning">
            <a:extLst>
              <a:ext uri="{FF2B5EF4-FFF2-40B4-BE49-F238E27FC236}">
                <a16:creationId xmlns:a16="http://schemas.microsoft.com/office/drawing/2014/main" id="{0AA8779B-5B87-008D-9F37-2D1DF6B73A95}"/>
              </a:ext>
            </a:extLst>
          </p:cNvPr>
          <p:cNvPicPr>
            <a:picLocks noChangeAspect="1"/>
          </p:cNvPicPr>
          <p:nvPr/>
        </p:nvPicPr>
        <p:blipFill>
          <a:blip r:embed="rId3"/>
          <a:stretch>
            <a:fillRect/>
          </a:stretch>
        </p:blipFill>
        <p:spPr>
          <a:xfrm>
            <a:off x="500063" y="735013"/>
            <a:ext cx="2596905" cy="1222375"/>
          </a:xfrm>
          <a:prstGeom prst="rect">
            <a:avLst/>
          </a:prstGeom>
        </p:spPr>
      </p:pic>
    </p:spTree>
    <p:extLst>
      <p:ext uri="{BB962C8B-B14F-4D97-AF65-F5344CB8AC3E}">
        <p14:creationId xmlns:p14="http://schemas.microsoft.com/office/powerpoint/2010/main" val="393004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3142943" y="1555182"/>
            <a:ext cx="6834188" cy="893763"/>
          </a:xfrm>
        </p:spPr>
        <p:txBody>
          <a:bodyPr/>
          <a:lstStyle/>
          <a:p>
            <a:r>
              <a:rPr lang="en-US"/>
              <a:t>User story #3</a:t>
            </a:r>
            <a:endParaRPr lang="sv-SE"/>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b="1" err="1"/>
              <a:t>Örkelljunga</a:t>
            </a:r>
            <a:r>
              <a:rPr lang="en-US" b="1"/>
              <a:t> </a:t>
            </a:r>
            <a:r>
              <a:rPr lang="en-US" b="1" err="1"/>
              <a:t>bibliotek</a:t>
            </a:r>
            <a:endParaRPr lang="sv-SE" err="1"/>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a:p>
        </p:txBody>
      </p:sp>
      <p:sp>
        <p:nvSpPr>
          <p:cNvPr id="44" name="textruta 43">
            <a:extLst>
              <a:ext uri="{FF2B5EF4-FFF2-40B4-BE49-F238E27FC236}">
                <a16:creationId xmlns:a16="http://schemas.microsoft.com/office/drawing/2014/main" id="{9A3F5D7F-199F-0DD4-840C-3E688C57DBC0}"/>
              </a:ext>
            </a:extLst>
          </p:cNvPr>
          <p:cNvSpPr txBox="1"/>
          <p:nvPr/>
        </p:nvSpPr>
        <p:spPr>
          <a:xfrm>
            <a:off x="2193394" y="2174873"/>
            <a:ext cx="87439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v-SE">
                <a:solidFill>
                  <a:schemeClr val="tx1">
                    <a:lumMod val="65000"/>
                    <a:lumOff val="35000"/>
                  </a:schemeClr>
                </a:solidFill>
                <a:ea typeface="+mn-lt"/>
                <a:cs typeface="+mn-lt"/>
              </a:rPr>
              <a:t>"Som administratör vill jag ha en </a:t>
            </a:r>
            <a:r>
              <a:rPr lang="sv-SE" err="1">
                <a:solidFill>
                  <a:schemeClr val="tx1">
                    <a:lumMod val="65000"/>
                    <a:lumOff val="35000"/>
                  </a:schemeClr>
                </a:solidFill>
                <a:ea typeface="+mn-lt"/>
                <a:cs typeface="+mn-lt"/>
              </a:rPr>
              <a:t>Dashboard</a:t>
            </a:r>
            <a:r>
              <a:rPr lang="sv-SE">
                <a:solidFill>
                  <a:schemeClr val="tx1">
                    <a:lumMod val="65000"/>
                    <a:lumOff val="35000"/>
                  </a:schemeClr>
                </a:solidFill>
                <a:ea typeface="+mn-lt"/>
                <a:cs typeface="+mn-lt"/>
              </a:rPr>
              <a:t> för att kunna hantera kunder i systemet"</a:t>
            </a:r>
            <a:endParaRPr lang="sv-SE">
              <a:solidFill>
                <a:schemeClr val="tx1">
                  <a:lumMod val="65000"/>
                  <a:lumOff val="35000"/>
                </a:schemeClr>
              </a:solidFill>
            </a:endParaRPr>
          </a:p>
        </p:txBody>
      </p:sp>
      <p:sp>
        <p:nvSpPr>
          <p:cNvPr id="45" name="textruta 44">
            <a:extLst>
              <a:ext uri="{FF2B5EF4-FFF2-40B4-BE49-F238E27FC236}">
                <a16:creationId xmlns:a16="http://schemas.microsoft.com/office/drawing/2014/main" id="{95180403-0361-C6CE-4D5A-75CC5336B8C2}"/>
              </a:ext>
            </a:extLst>
          </p:cNvPr>
          <p:cNvSpPr txBox="1"/>
          <p:nvPr/>
        </p:nvSpPr>
        <p:spPr>
          <a:xfrm>
            <a:off x="269672" y="2717066"/>
            <a:ext cx="65743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v-SE"/>
              <a:t>Vi tänkte att en </a:t>
            </a:r>
            <a:r>
              <a:rPr lang="sv-SE" err="1"/>
              <a:t>Dashboard</a:t>
            </a:r>
            <a:r>
              <a:rPr lang="sv-SE"/>
              <a:t> för administratörer var passande då något sätt att administrera bibliotekets kunder och utlåning av böcker behöver finnas.</a:t>
            </a:r>
          </a:p>
          <a:p>
            <a:endParaRPr lang="sv-SE"/>
          </a:p>
          <a:p>
            <a:pPr marL="285750" indent="-285750">
              <a:buFont typeface="Arial"/>
              <a:buChar char="•"/>
            </a:pPr>
            <a:r>
              <a:rPr lang="sv-SE">
                <a:ea typeface="+mn-lt"/>
                <a:cs typeface="+mn-lt"/>
              </a:rPr>
              <a:t>Denna </a:t>
            </a:r>
            <a:r>
              <a:rPr lang="sv-SE" err="1">
                <a:ea typeface="+mn-lt"/>
                <a:cs typeface="+mn-lt"/>
              </a:rPr>
              <a:t>user</a:t>
            </a:r>
            <a:r>
              <a:rPr lang="sv-SE">
                <a:ea typeface="+mn-lt"/>
                <a:cs typeface="+mn-lt"/>
              </a:rPr>
              <a:t> story är utformad som så att ett webinterface ska finnas där en administratör kan logga in och ha möjlighet att interagera med databasen genom ett API för att administrera kundinformation och utlåningen av böcker.</a:t>
            </a:r>
          </a:p>
          <a:p>
            <a:pPr marL="285750" indent="-285750">
              <a:buFont typeface="Arial"/>
              <a:buChar char="•"/>
            </a:pPr>
            <a:endParaRPr lang="sv-SE"/>
          </a:p>
          <a:p>
            <a:pPr marL="285750" indent="-285750">
              <a:buFont typeface="Arial"/>
              <a:buChar char="•"/>
            </a:pPr>
            <a:endParaRPr lang="sv-SE"/>
          </a:p>
        </p:txBody>
      </p:sp>
      <p:pic>
        <p:nvPicPr>
          <p:cNvPr id="4" name="Bildobjekt 5" descr="En bild som visar text&#10;&#10;Automatiskt genererad beskrivning">
            <a:extLst>
              <a:ext uri="{FF2B5EF4-FFF2-40B4-BE49-F238E27FC236}">
                <a16:creationId xmlns:a16="http://schemas.microsoft.com/office/drawing/2014/main" id="{1A7FC709-EF0B-719A-CDF8-6AB9B5B622FE}"/>
              </a:ext>
            </a:extLst>
          </p:cNvPr>
          <p:cNvPicPr>
            <a:picLocks noChangeAspect="1"/>
          </p:cNvPicPr>
          <p:nvPr/>
        </p:nvPicPr>
        <p:blipFill>
          <a:blip r:embed="rId2"/>
          <a:stretch>
            <a:fillRect/>
          </a:stretch>
        </p:blipFill>
        <p:spPr>
          <a:xfrm>
            <a:off x="495300" y="857250"/>
            <a:ext cx="2400300" cy="1066800"/>
          </a:xfrm>
          <a:prstGeom prst="rect">
            <a:avLst/>
          </a:prstGeom>
        </p:spPr>
      </p:pic>
      <p:pic>
        <p:nvPicPr>
          <p:cNvPr id="6" name="Bildobjekt 6" descr="En bild som visar text&#10;&#10;Automatiskt genererad beskrivning">
            <a:extLst>
              <a:ext uri="{FF2B5EF4-FFF2-40B4-BE49-F238E27FC236}">
                <a16:creationId xmlns:a16="http://schemas.microsoft.com/office/drawing/2014/main" id="{1E445A4D-CFBD-0395-3FF2-FD5AA15678B5}"/>
              </a:ext>
            </a:extLst>
          </p:cNvPr>
          <p:cNvPicPr>
            <a:picLocks noChangeAspect="1"/>
          </p:cNvPicPr>
          <p:nvPr/>
        </p:nvPicPr>
        <p:blipFill>
          <a:blip r:embed="rId3"/>
          <a:stretch>
            <a:fillRect/>
          </a:stretch>
        </p:blipFill>
        <p:spPr>
          <a:xfrm>
            <a:off x="7143750" y="2983663"/>
            <a:ext cx="4284133" cy="1904558"/>
          </a:xfrm>
          <a:prstGeom prst="rect">
            <a:avLst/>
          </a:prstGeom>
        </p:spPr>
      </p:pic>
    </p:spTree>
    <p:extLst>
      <p:ext uri="{BB962C8B-B14F-4D97-AF65-F5344CB8AC3E}">
        <p14:creationId xmlns:p14="http://schemas.microsoft.com/office/powerpoint/2010/main" val="7625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735878" y="924413"/>
            <a:ext cx="6696075" cy="1909763"/>
          </a:xfrm>
        </p:spPr>
        <p:txBody>
          <a:bodyPr/>
          <a:lstStyle/>
          <a:p>
            <a:r>
              <a:rPr lang="en-US"/>
              <a:t>BUSINESS OPPORTUNITIES ARE LIKE BUSES. THERE'S ALWAYS ANOTHER ONE COMING.​ </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735879" y="2869803"/>
            <a:ext cx="6696074" cy="365125"/>
          </a:xfrm>
        </p:spPr>
        <p:txBody>
          <a:bodyPr/>
          <a:lstStyle/>
          <a:p>
            <a:r>
              <a:rPr lang="en-US"/>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b="1"/>
              <a:t>Örkelljunga bibliotek</a:t>
            </a:r>
            <a:endParaRPr lang="sv-SE"/>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14</a:t>
            </a:fld>
            <a:endParaRPr lang="en-US"/>
          </a:p>
        </p:txBody>
      </p:sp>
      <p:sp>
        <p:nvSpPr>
          <p:cNvPr id="7" name="Title 1">
            <a:extLst>
              <a:ext uri="{FF2B5EF4-FFF2-40B4-BE49-F238E27FC236}">
                <a16:creationId xmlns:a16="http://schemas.microsoft.com/office/drawing/2014/main" id="{D7F47EB5-995D-7831-9264-94AFAC2C837D}"/>
              </a:ext>
            </a:extLst>
          </p:cNvPr>
          <p:cNvSpPr txBox="1">
            <a:spLocks/>
          </p:cNvSpPr>
          <p:nvPr/>
        </p:nvSpPr>
        <p:spPr>
          <a:xfrm>
            <a:off x="4731970" y="3283030"/>
            <a:ext cx="6696075" cy="2486147"/>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sv-SE"/>
              <a:t>EDITED:</a:t>
            </a:r>
          </a:p>
          <a:p>
            <a:r>
              <a:rPr lang="sv-SE"/>
              <a:t>BUSINESS OPPORTUNITIES ARE LIKE BUSES. THERE'S ALWAYS ANOTHER ONE COMING.​ IF WE FUCK THIS UP, AND I KNOW WE'RE GOING TO, DON'T BE AFRAID, WE WILL GET ANOTHER CHANCE.</a:t>
            </a:r>
          </a:p>
        </p:txBody>
      </p:sp>
      <p:sp>
        <p:nvSpPr>
          <p:cNvPr id="9" name="Subtitle 2">
            <a:extLst>
              <a:ext uri="{FF2B5EF4-FFF2-40B4-BE49-F238E27FC236}">
                <a16:creationId xmlns:a16="http://schemas.microsoft.com/office/drawing/2014/main" id="{1A496DE9-1710-3751-A949-BCF7D86F7493}"/>
              </a:ext>
            </a:extLst>
          </p:cNvPr>
          <p:cNvSpPr txBox="1">
            <a:spLocks/>
          </p:cNvSpPr>
          <p:nvPr/>
        </p:nvSpPr>
        <p:spPr>
          <a:xfrm>
            <a:off x="4731971" y="5675363"/>
            <a:ext cx="6696074" cy="36512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Hamdi </a:t>
            </a:r>
            <a:r>
              <a:rPr lang="en-US" err="1"/>
              <a:t>AlMasalmeh</a:t>
            </a:r>
          </a:p>
        </p:txBody>
      </p:sp>
    </p:spTree>
    <p:extLst>
      <p:ext uri="{BB962C8B-B14F-4D97-AF65-F5344CB8AC3E}">
        <p14:creationId xmlns:p14="http://schemas.microsoft.com/office/powerpoint/2010/main" val="74437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vert="horz" lIns="91440" tIns="45720" rIns="91440" bIns="45720" rtlCol="0" anchor="t">
            <a:normAutofit/>
          </a:bodyPr>
          <a:lstStyle/>
          <a:p>
            <a:r>
              <a:rPr lang="en-US"/>
              <a:t>SPICY TURTLES</a:t>
            </a:r>
          </a:p>
          <a:p>
            <a:r>
              <a:rPr lang="en-US"/>
              <a:t>SPICY@TURTLES.COM</a:t>
            </a:r>
          </a:p>
          <a:p>
            <a:r>
              <a:rPr lang="en-US"/>
              <a:t>www.spicyturtles.com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5027318" y="6141558"/>
            <a:ext cx="2661557" cy="365125"/>
          </a:xfrm>
        </p:spPr>
        <p:txBody>
          <a:bodyPr/>
          <a:lstStyle/>
          <a:p>
            <a:r>
              <a:rPr lang="en-US" b="1"/>
              <a:t>Örkelljunga bibliotek</a:t>
            </a:r>
            <a:endParaRPr lang="sv-SE"/>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a:p>
        </p:txBody>
      </p:sp>
      <p:sp>
        <p:nvSpPr>
          <p:cNvPr id="7" name="Title 1">
            <a:extLst>
              <a:ext uri="{FF2B5EF4-FFF2-40B4-BE49-F238E27FC236}">
                <a16:creationId xmlns:a16="http://schemas.microsoft.com/office/drawing/2014/main" id="{75F34F0D-0B06-FC89-BA9E-476DD38039A0}"/>
              </a:ext>
            </a:extLst>
          </p:cNvPr>
          <p:cNvSpPr txBox="1">
            <a:spLocks/>
          </p:cNvSpPr>
          <p:nvPr/>
        </p:nvSpPr>
        <p:spPr>
          <a:xfrm>
            <a:off x="4268406" y="4510786"/>
            <a:ext cx="4954595" cy="77087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a:t>Please forgive us!</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121833" y="628862"/>
            <a:ext cx="2895600" cy="1325563"/>
          </a:xfrm>
        </p:spPr>
        <p:txBody>
          <a:bodyPr/>
          <a:lstStyle/>
          <a:p>
            <a:r>
              <a:rPr lang="en-US"/>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912282" y="2119842"/>
            <a:ext cx="5232399" cy="4360862"/>
          </a:xfrm>
        </p:spPr>
        <p:txBody>
          <a:bodyPr vert="horz" lIns="91440" tIns="45720" rIns="91440" bIns="45720" rtlCol="0" anchor="t">
            <a:noAutofit/>
          </a:bodyPr>
          <a:lstStyle/>
          <a:p>
            <a:pPr marL="285750" indent="-285750">
              <a:buChar char="•"/>
            </a:pPr>
            <a:r>
              <a:rPr lang="sv-SE" sz="1600"/>
              <a:t>Introduktion</a:t>
            </a:r>
          </a:p>
          <a:p>
            <a:pPr marL="285750" indent="-285750">
              <a:buChar char="•"/>
            </a:pPr>
            <a:r>
              <a:rPr lang="sv-SE" sz="1600"/>
              <a:t>Hur vi arbetat</a:t>
            </a:r>
          </a:p>
          <a:p>
            <a:pPr marL="285750" indent="-285750">
              <a:buChar char="•"/>
            </a:pPr>
            <a:r>
              <a:rPr lang="sv-SE" sz="1600"/>
              <a:t>Problem vi stött på</a:t>
            </a:r>
          </a:p>
          <a:p>
            <a:pPr marL="285750" indent="-285750">
              <a:buChar char="•"/>
            </a:pPr>
            <a:r>
              <a:rPr lang="sv-SE" sz="1600"/>
              <a:t>Definition av "klar </a:t>
            </a:r>
            <a:r>
              <a:rPr lang="sv-SE" sz="1600" err="1"/>
              <a:t>user</a:t>
            </a:r>
            <a:r>
              <a:rPr lang="sv-SE" sz="1600"/>
              <a:t> story" i sprint backloggen</a:t>
            </a:r>
          </a:p>
          <a:p>
            <a:pPr marL="285750" indent="-285750">
              <a:buChar char="•"/>
            </a:pPr>
            <a:r>
              <a:rPr lang="sv-SE" sz="1600"/>
              <a:t>Övergripande mål</a:t>
            </a:r>
          </a:p>
          <a:p>
            <a:pPr marL="285750" indent="-285750">
              <a:buChar char="•"/>
            </a:pPr>
            <a:r>
              <a:rPr lang="sv-SE" sz="1600"/>
              <a:t>Datum och deadline</a:t>
            </a:r>
          </a:p>
          <a:p>
            <a:pPr marL="285750" indent="-285750">
              <a:buChar char="•"/>
            </a:pPr>
            <a:r>
              <a:rPr lang="sv-SE" sz="1600"/>
              <a:t>Mål för Sprint 1</a:t>
            </a:r>
          </a:p>
          <a:p>
            <a:pPr marL="285750" indent="-285750">
              <a:buChar char="•"/>
            </a:pPr>
            <a:r>
              <a:rPr lang="sv-SE" sz="1600"/>
              <a:t>Tre </a:t>
            </a:r>
            <a:r>
              <a:rPr lang="sv-SE" sz="1600" err="1"/>
              <a:t>user</a:t>
            </a:r>
            <a:r>
              <a:rPr lang="sv-SE" sz="1600"/>
              <a:t> </a:t>
            </a:r>
            <a:r>
              <a:rPr lang="sv-SE" sz="1600" err="1"/>
              <a:t>stories</a:t>
            </a:r>
            <a:endParaRPr lang="sv-SE" sz="160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sv-SE" b="1"/>
              <a:t>Örkelljunga bibliotek</a:t>
            </a:r>
            <a:endParaRPr lang="sv-SE"/>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a:t>MEET OUR TEAM</a:t>
            </a:r>
          </a:p>
        </p:txBody>
      </p:sp>
      <p:pic>
        <p:nvPicPr>
          <p:cNvPr id="16" name="Picture Placeholder 15">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a:srcRect/>
          <a:stretch/>
        </p:blipFill>
        <p:spPr>
          <a:xfrm>
            <a:off x="278867" y="2603045"/>
            <a:ext cx="1845511" cy="1845511"/>
          </a:xfrm>
          <a:ln>
            <a:solidFill>
              <a:schemeClr val="bg1"/>
            </a:solidFill>
          </a:ln>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20254" y="4801495"/>
            <a:ext cx="2317707" cy="343061"/>
          </a:xfrm>
        </p:spPr>
        <p:txBody>
          <a:bodyPr/>
          <a:lstStyle/>
          <a:p>
            <a:r>
              <a:rPr lang="en-US"/>
              <a:t>Hamdi AlMasalmeh</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278867" y="5181085"/>
            <a:ext cx="1845511" cy="343061"/>
          </a:xfrm>
        </p:spPr>
        <p:txBody>
          <a:bodyPr/>
          <a:lstStyle/>
          <a:p>
            <a:r>
              <a:rPr lang="en-US"/>
              <a:t>Coder</a:t>
            </a:r>
          </a:p>
        </p:txBody>
      </p:sp>
      <p:pic>
        <p:nvPicPr>
          <p:cNvPr id="18" name="Picture Placeholder 17" descr="En bild som visar leksak, vektorgrafik&#10;&#10;Automatiskt genererad beskrivning">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a:srcRect/>
          <a:stretch/>
        </p:blipFill>
        <p:spPr>
          <a:xfrm>
            <a:off x="2237017" y="2253795"/>
            <a:ext cx="2586344" cy="2586344"/>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2369986" y="4801495"/>
            <a:ext cx="2330816" cy="343061"/>
          </a:xfrm>
        </p:spPr>
        <p:txBody>
          <a:bodyPr/>
          <a:lstStyle/>
          <a:p>
            <a:r>
              <a:rPr lang="en-US"/>
              <a:t>Bachir</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2628599" y="5195767"/>
            <a:ext cx="1855949" cy="343061"/>
          </a:xfrm>
        </p:spPr>
        <p:txBody>
          <a:bodyPr/>
          <a:lstStyle/>
          <a:p>
            <a:r>
              <a:rPr lang="en-US"/>
              <a:t>Also a coder</a:t>
            </a:r>
          </a:p>
        </p:txBody>
      </p:sp>
      <p:pic>
        <p:nvPicPr>
          <p:cNvPr id="20" name="Picture Placeholder 19">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a:srcRect/>
          <a:stretch/>
        </p:blipFill>
        <p:spPr>
          <a:xfrm>
            <a:off x="5119264" y="2603045"/>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4860650" y="4801495"/>
            <a:ext cx="2317707" cy="343061"/>
          </a:xfrm>
        </p:spPr>
        <p:txBody>
          <a:bodyPr/>
          <a:lstStyle/>
          <a:p>
            <a:r>
              <a:rPr lang="en-US"/>
              <a:t>Mikael Rådman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5119263" y="5195767"/>
            <a:ext cx="1845511" cy="343061"/>
          </a:xfrm>
        </p:spPr>
        <p:txBody>
          <a:bodyPr/>
          <a:lstStyle/>
          <a:p>
            <a:r>
              <a:rPr lang="en-US"/>
              <a:t>Another coder</a:t>
            </a:r>
          </a:p>
        </p:txBody>
      </p:sp>
      <p:pic>
        <p:nvPicPr>
          <p:cNvPr id="22" name="Picture Placeholder 21" descr="En bild som visar text, clipart&#10;&#10;Automatiskt genererad beskrivning">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a:srcRect/>
          <a:stretch/>
        </p:blipFill>
        <p:spPr>
          <a:xfrm>
            <a:off x="7539144" y="2603045"/>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7280531" y="4801495"/>
            <a:ext cx="2317706" cy="343061"/>
          </a:xfrm>
        </p:spPr>
        <p:txBody>
          <a:bodyPr/>
          <a:lstStyle/>
          <a:p>
            <a:r>
              <a:rPr lang="en-US"/>
              <a:t>William</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7539144" y="5181085"/>
            <a:ext cx="1845510" cy="343061"/>
          </a:xfrm>
        </p:spPr>
        <p:txBody>
          <a:bodyPr/>
          <a:lstStyle/>
          <a:p>
            <a:r>
              <a:rPr lang="en-US"/>
              <a:t>One more coder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b="1" err="1"/>
              <a:t>Örkelljunga</a:t>
            </a:r>
            <a:r>
              <a:rPr lang="en-US" b="1"/>
              <a:t> </a:t>
            </a:r>
            <a:r>
              <a:rPr lang="en-US" b="1" err="1"/>
              <a:t>bibliotek</a:t>
            </a:r>
            <a:endParaRPr lang="sv-SE" err="1"/>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pic>
        <p:nvPicPr>
          <p:cNvPr id="5" name="Picture Placeholder 21">
            <a:extLst>
              <a:ext uri="{FF2B5EF4-FFF2-40B4-BE49-F238E27FC236}">
                <a16:creationId xmlns:a16="http://schemas.microsoft.com/office/drawing/2014/main" id="{A9440B17-B4C8-62A2-9D4F-3535B40C4FCC}"/>
              </a:ext>
            </a:extLst>
          </p:cNvPr>
          <p:cNvPicPr>
            <a:picLocks noChangeAspect="1"/>
          </p:cNvPicPr>
          <p:nvPr/>
        </p:nvPicPr>
        <p:blipFill rotWithShape="1">
          <a:blip r:embed="rId6"/>
          <a:srcRect/>
          <a:stretch/>
        </p:blipFill>
        <p:spPr>
          <a:xfrm>
            <a:off x="9989793" y="2603045"/>
            <a:ext cx="1821013" cy="1845511"/>
          </a:xfrm>
          <a:prstGeom prst="rect">
            <a:avLst/>
          </a:prstGeom>
          <a:solidFill>
            <a:schemeClr val="bg1">
              <a:lumMod val="95000"/>
            </a:schemeClr>
          </a:solidFill>
        </p:spPr>
      </p:pic>
      <p:sp>
        <p:nvSpPr>
          <p:cNvPr id="7" name="Text Placeholder 13">
            <a:extLst>
              <a:ext uri="{FF2B5EF4-FFF2-40B4-BE49-F238E27FC236}">
                <a16:creationId xmlns:a16="http://schemas.microsoft.com/office/drawing/2014/main" id="{7EE4C1C7-E7F3-2BF6-C453-565195AA6809}"/>
              </a:ext>
            </a:extLst>
          </p:cNvPr>
          <p:cNvSpPr txBox="1">
            <a:spLocks/>
          </p:cNvSpPr>
          <p:nvPr/>
        </p:nvSpPr>
        <p:spPr>
          <a:xfrm>
            <a:off x="9916416" y="5193087"/>
            <a:ext cx="1845510" cy="343061"/>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a:t>And Coder</a:t>
            </a:r>
          </a:p>
        </p:txBody>
      </p:sp>
      <p:sp>
        <p:nvSpPr>
          <p:cNvPr id="17" name="Text Placeholder 9">
            <a:extLst>
              <a:ext uri="{FF2B5EF4-FFF2-40B4-BE49-F238E27FC236}">
                <a16:creationId xmlns:a16="http://schemas.microsoft.com/office/drawing/2014/main" id="{7314E032-1501-B9C9-6EB5-D47CCD3ECFF8}"/>
              </a:ext>
            </a:extLst>
          </p:cNvPr>
          <p:cNvSpPr txBox="1">
            <a:spLocks/>
          </p:cNvSpPr>
          <p:nvPr/>
        </p:nvSpPr>
        <p:spPr>
          <a:xfrm>
            <a:off x="9740702" y="4834152"/>
            <a:ext cx="231770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sv-SE"/>
              <a:t>Alaa </a:t>
            </a:r>
          </a:p>
        </p:txBody>
      </p:sp>
    </p:spTree>
    <p:extLst>
      <p:ext uri="{BB962C8B-B14F-4D97-AF65-F5344CB8AC3E}">
        <p14:creationId xmlns:p14="http://schemas.microsoft.com/office/powerpoint/2010/main" val="261930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sv-SE" err="1"/>
              <a:t>INTRODUkTION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879724"/>
            <a:ext cx="5111750" cy="3182286"/>
          </a:xfrm>
        </p:spPr>
        <p:txBody>
          <a:bodyPr vert="horz" lIns="91440" tIns="45720" rIns="91440" bIns="45720" rtlCol="0" anchor="t">
            <a:normAutofit/>
          </a:bodyPr>
          <a:lstStyle/>
          <a:p>
            <a:r>
              <a:rPr lang="sv-SE"/>
              <a:t>Vårt team ska utveckla ett</a:t>
            </a:r>
            <a:r>
              <a:rPr lang="sv-SE">
                <a:ea typeface="+mn-lt"/>
                <a:cs typeface="+mn-lt"/>
              </a:rPr>
              <a:t> nytt IT-system för de kommunala biblioteken i Örkelljunga. Systemet ska skapas från grunden och ska kunna hantera en mängd olika funktioner. För att planera projektet har vi skapat en </a:t>
            </a:r>
            <a:r>
              <a:rPr lang="sv-SE" err="1">
                <a:ea typeface="+mn-lt"/>
                <a:cs typeface="+mn-lt"/>
              </a:rPr>
              <a:t>Scrum</a:t>
            </a:r>
            <a:r>
              <a:rPr lang="sv-SE">
                <a:ea typeface="+mn-lt"/>
                <a:cs typeface="+mn-lt"/>
              </a:rPr>
              <a:t>-tavla som har delats via </a:t>
            </a:r>
            <a:r>
              <a:rPr lang="sv-SE" err="1">
                <a:ea typeface="+mn-lt"/>
                <a:cs typeface="+mn-lt"/>
              </a:rPr>
              <a:t>Trello</a:t>
            </a:r>
            <a:r>
              <a:rPr lang="sv-SE">
                <a:ea typeface="+mn-lt"/>
                <a:cs typeface="+mn-lt"/>
              </a:rPr>
              <a:t>.</a:t>
            </a:r>
            <a:endParaRPr lang="sv-SE"/>
          </a:p>
          <a:p>
            <a:r>
              <a:rPr lang="sv-SE"/>
              <a:t>Varje kort (task) i </a:t>
            </a:r>
            <a:r>
              <a:rPr lang="sv-SE" err="1"/>
              <a:t>Scrum</a:t>
            </a:r>
            <a:r>
              <a:rPr lang="sv-SE"/>
              <a:t>-tavlan har 1-2 poäng där varje poäng är 1 arbetsdag enligt definitionen. Projektet börjar 2023-01-16 då designen är klar. </a:t>
            </a:r>
            <a:r>
              <a:rPr lang="sv-SE" err="1"/>
              <a:t>Figma</a:t>
            </a:r>
            <a:r>
              <a:rPr lang="sv-SE"/>
              <a:t>-skissen är framtagen den dagen.</a:t>
            </a:r>
          </a:p>
          <a:p>
            <a:r>
              <a:rPr lang="sv-SE"/>
              <a:t>När varje sprint är klar ska det som har utvecklats under sprinten genomgå en testperiod för att upptäcka eventuella fel och utvecklingsmöjligheter.</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b="1" err="1"/>
              <a:t>Örkelljunga</a:t>
            </a:r>
            <a:r>
              <a:rPr lang="en-US" b="1"/>
              <a:t> </a:t>
            </a:r>
            <a:r>
              <a:rPr lang="en-US" b="1" err="1"/>
              <a:t>bibliotek</a:t>
            </a:r>
            <a:endParaRPr lang="sv-SE" err="1"/>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5</a:t>
            </a:fld>
            <a:endParaRPr lang="en-US"/>
          </a:p>
        </p:txBody>
      </p:sp>
      <p:sp>
        <p:nvSpPr>
          <p:cNvPr id="12" name="Title 1">
            <a:extLst>
              <a:ext uri="{FF2B5EF4-FFF2-40B4-BE49-F238E27FC236}">
                <a16:creationId xmlns:a16="http://schemas.microsoft.com/office/drawing/2014/main" id="{A306194D-9BCE-8741-A134-50CD2A09ED38}"/>
              </a:ext>
            </a:extLst>
          </p:cNvPr>
          <p:cNvSpPr txBox="1">
            <a:spLocks/>
          </p:cNvSpPr>
          <p:nvPr/>
        </p:nvSpPr>
        <p:spPr>
          <a:xfrm>
            <a:off x="3536156" y="1304926"/>
            <a:ext cx="7847745" cy="62950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sz="3200">
                <a:ea typeface="+mj-lt"/>
                <a:cs typeface="+mj-lt"/>
              </a:rPr>
              <a:t>Hur </a:t>
            </a:r>
            <a:r>
              <a:rPr lang="en-US" sz="3200" err="1">
                <a:ea typeface="+mj-lt"/>
                <a:cs typeface="+mj-lt"/>
              </a:rPr>
              <a:t>HAr</a:t>
            </a:r>
            <a:r>
              <a:rPr lang="en-US" sz="3200">
                <a:ea typeface="+mj-lt"/>
                <a:cs typeface="+mj-lt"/>
              </a:rPr>
              <a:t> vi </a:t>
            </a:r>
            <a:r>
              <a:rPr lang="en-US" sz="3200" err="1">
                <a:ea typeface="+mj-lt"/>
                <a:cs typeface="+mj-lt"/>
              </a:rPr>
              <a:t>arbetat</a:t>
            </a:r>
            <a:r>
              <a:rPr lang="en-US" sz="3200">
                <a:ea typeface="+mj-lt"/>
                <a:cs typeface="+mj-lt"/>
              </a:rPr>
              <a:t> </a:t>
            </a:r>
            <a:r>
              <a:rPr lang="sv-SE" sz="3200">
                <a:ea typeface="+mj-lt"/>
                <a:cs typeface="+mj-lt"/>
              </a:rPr>
              <a:t>under</a:t>
            </a:r>
            <a:r>
              <a:rPr lang="en-US" sz="3200">
                <a:ea typeface="+mj-lt"/>
                <a:cs typeface="+mj-lt"/>
              </a:rPr>
              <a:t> </a:t>
            </a:r>
            <a:r>
              <a:rPr lang="en-US" sz="3200" err="1">
                <a:ea typeface="+mj-lt"/>
                <a:cs typeface="+mj-lt"/>
              </a:rPr>
              <a:t>veckan</a:t>
            </a:r>
            <a:r>
              <a:rPr lang="en-US" sz="3200">
                <a:ea typeface="+mj-lt"/>
                <a:cs typeface="+mj-lt"/>
              </a:rPr>
              <a:t>?</a:t>
            </a:r>
            <a:endParaRPr lang="sv-SE" sz="3200"/>
          </a:p>
        </p:txBody>
      </p:sp>
      <p:sp>
        <p:nvSpPr>
          <p:cNvPr id="14" name="Footer Placeholder 23">
            <a:extLst>
              <a:ext uri="{FF2B5EF4-FFF2-40B4-BE49-F238E27FC236}">
                <a16:creationId xmlns:a16="http://schemas.microsoft.com/office/drawing/2014/main" id="{D3D5B908-596E-0DE8-FDDF-00BCB30D29D1}"/>
              </a:ext>
            </a:extLst>
          </p:cNvPr>
          <p:cNvSpPr>
            <a:spLocks noGrp="1"/>
          </p:cNvSpPr>
          <p:nvPr>
            <p:ph type="ftr" sz="quarter" idx="11"/>
          </p:nvPr>
        </p:nvSpPr>
        <p:spPr>
          <a:xfrm>
            <a:off x="5894754" y="6209812"/>
            <a:ext cx="4114800" cy="365125"/>
          </a:xfrm>
        </p:spPr>
        <p:txBody>
          <a:bodyPr/>
          <a:lstStyle/>
          <a:p>
            <a:r>
              <a:rPr lang="en-US" b="1" err="1">
                <a:solidFill>
                  <a:schemeClr val="bg1"/>
                </a:solidFill>
              </a:rPr>
              <a:t>Örkelljunga</a:t>
            </a:r>
            <a:r>
              <a:rPr lang="en-US" b="1">
                <a:solidFill>
                  <a:schemeClr val="bg1"/>
                </a:solidFill>
              </a:rPr>
              <a:t> </a:t>
            </a:r>
            <a:r>
              <a:rPr lang="en-US" b="1" err="1">
                <a:solidFill>
                  <a:schemeClr val="bg1"/>
                </a:solidFill>
              </a:rPr>
              <a:t>bibliotek</a:t>
            </a:r>
            <a:endParaRPr lang="sv-SE" err="1">
              <a:solidFill>
                <a:schemeClr val="bg1"/>
              </a:solidFill>
            </a:endParaRPr>
          </a:p>
        </p:txBody>
      </p:sp>
      <p:sp>
        <p:nvSpPr>
          <p:cNvPr id="16" name="Slide Number Placeholder 24">
            <a:extLst>
              <a:ext uri="{FF2B5EF4-FFF2-40B4-BE49-F238E27FC236}">
                <a16:creationId xmlns:a16="http://schemas.microsoft.com/office/drawing/2014/main" id="{241130FC-1584-02E2-96E6-4F1E763486F9}"/>
              </a:ext>
            </a:extLst>
          </p:cNvPr>
          <p:cNvSpPr txBox="1">
            <a:spLocks/>
          </p:cNvSpPr>
          <p:nvPr/>
        </p:nvSpPr>
        <p:spPr>
          <a:xfrm>
            <a:off x="10466754" y="62098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5</a:t>
            </a:fld>
            <a:endParaRPr lang="en-US"/>
          </a:p>
        </p:txBody>
      </p:sp>
      <p:sp>
        <p:nvSpPr>
          <p:cNvPr id="18" name="textruta 17">
            <a:extLst>
              <a:ext uri="{FF2B5EF4-FFF2-40B4-BE49-F238E27FC236}">
                <a16:creationId xmlns:a16="http://schemas.microsoft.com/office/drawing/2014/main" id="{23D58D1A-125C-825A-E95B-41EFA0BA7886}"/>
              </a:ext>
            </a:extLst>
          </p:cNvPr>
          <p:cNvSpPr txBox="1"/>
          <p:nvPr/>
        </p:nvSpPr>
        <p:spPr>
          <a:xfrm>
            <a:off x="3465432" y="2324669"/>
            <a:ext cx="836294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v-SE">
                <a:solidFill>
                  <a:schemeClr val="bg1"/>
                </a:solidFill>
              </a:rPr>
              <a:t>Vi har huvudsakligen använt oss av </a:t>
            </a:r>
            <a:r>
              <a:rPr lang="sv-SE" err="1">
                <a:solidFill>
                  <a:schemeClr val="bg1"/>
                </a:solidFill>
              </a:rPr>
              <a:t>Trello</a:t>
            </a:r>
            <a:r>
              <a:rPr lang="sv-SE">
                <a:solidFill>
                  <a:schemeClr val="bg1"/>
                </a:solidFill>
              </a:rPr>
              <a:t>.</a:t>
            </a:r>
          </a:p>
          <a:p>
            <a:endParaRPr lang="sv-SE">
              <a:solidFill>
                <a:schemeClr val="bg1"/>
              </a:solidFill>
            </a:endParaRPr>
          </a:p>
          <a:p>
            <a:pPr marL="285750" indent="-285750">
              <a:buFont typeface="Arial"/>
              <a:buChar char="•"/>
            </a:pPr>
            <a:r>
              <a:rPr lang="sv-SE">
                <a:solidFill>
                  <a:schemeClr val="bg1"/>
                </a:solidFill>
              </a:rPr>
              <a:t>Utifrån kravspecifikationen för systemet har vi diskuterat sinsemellan och därefter kommit fram till utformningen av våra </a:t>
            </a:r>
            <a:r>
              <a:rPr lang="sv-SE" err="1">
                <a:solidFill>
                  <a:schemeClr val="bg1"/>
                </a:solidFill>
              </a:rPr>
              <a:t>user</a:t>
            </a:r>
            <a:r>
              <a:rPr lang="sv-SE">
                <a:solidFill>
                  <a:schemeClr val="bg1"/>
                </a:solidFill>
              </a:rPr>
              <a:t> </a:t>
            </a:r>
            <a:r>
              <a:rPr lang="sv-SE" err="1">
                <a:solidFill>
                  <a:schemeClr val="bg1"/>
                </a:solidFill>
              </a:rPr>
              <a:t>stories</a:t>
            </a:r>
            <a:r>
              <a:rPr lang="sv-SE">
                <a:solidFill>
                  <a:schemeClr val="bg1"/>
                </a:solidFill>
              </a:rPr>
              <a:t>.</a:t>
            </a:r>
          </a:p>
          <a:p>
            <a:pPr marL="285750" indent="-285750">
              <a:buFont typeface="Arial"/>
              <a:buChar char="•"/>
            </a:pPr>
            <a:endParaRPr lang="sv-SE">
              <a:solidFill>
                <a:schemeClr val="bg1"/>
              </a:solidFill>
            </a:endParaRPr>
          </a:p>
          <a:p>
            <a:pPr marL="285750" indent="-285750">
              <a:buFont typeface="Arial"/>
              <a:buChar char="•"/>
            </a:pPr>
            <a:r>
              <a:rPr lang="sv-SE">
                <a:solidFill>
                  <a:schemeClr val="bg1"/>
                </a:solidFill>
              </a:rPr>
              <a:t>Efter att vi skrivit </a:t>
            </a:r>
            <a:r>
              <a:rPr lang="sv-SE" err="1">
                <a:solidFill>
                  <a:schemeClr val="bg1"/>
                </a:solidFill>
              </a:rPr>
              <a:t>user</a:t>
            </a:r>
            <a:r>
              <a:rPr lang="sv-SE">
                <a:solidFill>
                  <a:schemeClr val="bg1"/>
                </a:solidFill>
              </a:rPr>
              <a:t> </a:t>
            </a:r>
            <a:r>
              <a:rPr lang="sv-SE" err="1">
                <a:solidFill>
                  <a:schemeClr val="bg1"/>
                </a:solidFill>
              </a:rPr>
              <a:t>stories</a:t>
            </a:r>
            <a:r>
              <a:rPr lang="sv-SE">
                <a:solidFill>
                  <a:schemeClr val="bg1"/>
                </a:solidFill>
              </a:rPr>
              <a:t> har vi diskuterat om något behöver läggas till eller om storyn behöver delas upp i fler delar.</a:t>
            </a:r>
          </a:p>
          <a:p>
            <a:endParaRPr lang="sv-SE">
              <a:solidFill>
                <a:schemeClr val="bg1"/>
              </a:solidFill>
            </a:endParaRPr>
          </a:p>
          <a:p>
            <a:pPr marL="285750" indent="-285750">
              <a:buFont typeface="Arial"/>
              <a:buChar char="•"/>
            </a:pPr>
            <a:r>
              <a:rPr lang="sv-SE">
                <a:solidFill>
                  <a:schemeClr val="bg1"/>
                </a:solidFill>
              </a:rPr>
              <a:t>Prioriterat </a:t>
            </a:r>
            <a:r>
              <a:rPr lang="sv-SE" err="1">
                <a:solidFill>
                  <a:schemeClr val="bg1"/>
                </a:solidFill>
              </a:rPr>
              <a:t>user</a:t>
            </a:r>
            <a:r>
              <a:rPr lang="sv-SE">
                <a:solidFill>
                  <a:schemeClr val="bg1"/>
                </a:solidFill>
              </a:rPr>
              <a:t> </a:t>
            </a:r>
            <a:r>
              <a:rPr lang="sv-SE" err="1">
                <a:solidFill>
                  <a:schemeClr val="bg1"/>
                </a:solidFill>
              </a:rPr>
              <a:t>stories</a:t>
            </a:r>
            <a:r>
              <a:rPr lang="sv-SE">
                <a:solidFill>
                  <a:schemeClr val="bg1"/>
                </a:solidFill>
              </a:rPr>
              <a:t> efter diskussion om vad som behöver göras först för att få de mest grundläggande delarna av systemet att fungera.</a:t>
            </a:r>
            <a:endParaRPr lang="sv-SE" b="1">
              <a:solidFill>
                <a:schemeClr val="bg1"/>
              </a:solidFill>
              <a:highlight>
                <a:srgbClr val="FFFF00"/>
              </a:highlight>
            </a:endParaRPr>
          </a:p>
        </p:txBody>
      </p:sp>
    </p:spTree>
    <p:extLst>
      <p:ext uri="{BB962C8B-B14F-4D97-AF65-F5344CB8AC3E}">
        <p14:creationId xmlns:p14="http://schemas.microsoft.com/office/powerpoint/2010/main" val="254309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599406" y="945093"/>
            <a:ext cx="8421688" cy="1325563"/>
          </a:xfrm>
        </p:spPr>
        <p:txBody>
          <a:bodyPr/>
          <a:lstStyle/>
          <a:p>
            <a:r>
              <a:rPr lang="en-US"/>
              <a:t>Problem vi stött på under veckan</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b="1" err="1"/>
              <a:t>Örkelljunga</a:t>
            </a:r>
            <a:r>
              <a:rPr lang="en-US" b="1"/>
              <a:t> </a:t>
            </a:r>
            <a:r>
              <a:rPr lang="en-US" b="1" err="1"/>
              <a:t>bibliotek</a:t>
            </a:r>
            <a:endParaRPr lang="sv-SE" err="1"/>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
        <p:nvSpPr>
          <p:cNvPr id="36" name="textruta 35">
            <a:extLst>
              <a:ext uri="{FF2B5EF4-FFF2-40B4-BE49-F238E27FC236}">
                <a16:creationId xmlns:a16="http://schemas.microsoft.com/office/drawing/2014/main" id="{7C8F0C0A-7C42-5B79-D94B-D5D128E1B1AD}"/>
              </a:ext>
            </a:extLst>
          </p:cNvPr>
          <p:cNvSpPr txBox="1"/>
          <p:nvPr/>
        </p:nvSpPr>
        <p:spPr>
          <a:xfrm>
            <a:off x="1309688" y="2280709"/>
            <a:ext cx="899794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v-SE"/>
              <a:t>Vi fick en sen start då det var knepigt att få ihop gruppen eftersom flera av oss jobbar.</a:t>
            </a:r>
          </a:p>
          <a:p>
            <a:endParaRPr lang="sv-SE"/>
          </a:p>
          <a:p>
            <a:pPr marL="285750" indent="-285750">
              <a:buFont typeface="Arial"/>
              <a:buChar char="•"/>
            </a:pPr>
            <a:r>
              <a:rPr lang="sv-SE"/>
              <a:t>Svårigheter i att poängsätta </a:t>
            </a:r>
            <a:r>
              <a:rPr lang="sv-SE" err="1"/>
              <a:t>user</a:t>
            </a:r>
            <a:r>
              <a:rPr lang="sv-SE"/>
              <a:t> </a:t>
            </a:r>
            <a:r>
              <a:rPr lang="sv-SE" err="1"/>
              <a:t>stories</a:t>
            </a:r>
            <a:r>
              <a:rPr lang="sv-SE"/>
              <a:t> eftersom det med vårt team som utgångspunkt skulle innebära att projektet tar längre tid jämfört med ett seniort team.</a:t>
            </a:r>
          </a:p>
          <a:p>
            <a:pPr marL="285750" indent="-285750">
              <a:buFont typeface="Arial"/>
              <a:buChar char="•"/>
            </a:pPr>
            <a:endParaRPr lang="sv-SE"/>
          </a:p>
          <a:p>
            <a:pPr marL="285750" indent="-285750">
              <a:buFont typeface="Arial"/>
              <a:buChar char="•"/>
            </a:pPr>
            <a:r>
              <a:rPr lang="sv-SE"/>
              <a:t>Innan vi kom igång med </a:t>
            </a:r>
            <a:r>
              <a:rPr lang="sv-SE" err="1"/>
              <a:t>Trellon</a:t>
            </a:r>
            <a:r>
              <a:rPr lang="sv-SE"/>
              <a:t> hade vi en diskussion om hur systemet ska vara implementerat – om det skulle vara som en hemsida kunder kan logga in på eller som en "maskin" på biblioteket där systemet finns.</a:t>
            </a:r>
          </a:p>
          <a:p>
            <a:pPr marL="285750" indent="-285750">
              <a:buFont typeface="Arial"/>
              <a:buChar char="•"/>
            </a:pPr>
            <a:endParaRPr lang="sv-SE"/>
          </a:p>
          <a:p>
            <a:pPr marL="285750" indent="-285750">
              <a:buFont typeface="Arial"/>
              <a:buChar char="•"/>
            </a:pPr>
            <a:r>
              <a:rPr lang="sv-SE"/>
              <a:t>Hade även en diskussion om vissa funktioner i systemet endast ska vara skapade för administratörer, endast kunder eller både och.</a:t>
            </a:r>
            <a:endParaRPr lang="sv-SE" b="1"/>
          </a:p>
        </p:txBody>
      </p:sp>
    </p:spTree>
    <p:extLst>
      <p:ext uri="{BB962C8B-B14F-4D97-AF65-F5344CB8AC3E}">
        <p14:creationId xmlns:p14="http://schemas.microsoft.com/office/powerpoint/2010/main" val="278611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23">
            <a:extLst>
              <a:ext uri="{FF2B5EF4-FFF2-40B4-BE49-F238E27FC236}">
                <a16:creationId xmlns:a16="http://schemas.microsoft.com/office/drawing/2014/main" id="{9A887D15-F204-2757-133C-0AC541BCD1DF}"/>
              </a:ext>
            </a:extLst>
          </p:cNvPr>
          <p:cNvSpPr>
            <a:spLocks noGrp="1"/>
          </p:cNvSpPr>
          <p:nvPr>
            <p:ph type="ftr" sz="quarter" idx="11"/>
          </p:nvPr>
        </p:nvSpPr>
        <p:spPr>
          <a:xfrm>
            <a:off x="5445369" y="6209812"/>
            <a:ext cx="3606800" cy="365125"/>
          </a:xfrm>
        </p:spPr>
        <p:txBody>
          <a:bodyPr/>
          <a:lstStyle/>
          <a:p>
            <a:r>
              <a:rPr lang="en-US" b="1" err="1"/>
              <a:t>Örkelljunga</a:t>
            </a:r>
            <a:r>
              <a:rPr lang="en-US" b="1"/>
              <a:t> </a:t>
            </a:r>
            <a:r>
              <a:rPr lang="en-US" b="1" err="1"/>
              <a:t>bibliotek</a:t>
            </a:r>
            <a:endParaRPr lang="sv-SE" err="1"/>
          </a:p>
        </p:txBody>
      </p:sp>
      <p:sp>
        <p:nvSpPr>
          <p:cNvPr id="15" name="Slide Number Placeholder 24">
            <a:extLst>
              <a:ext uri="{FF2B5EF4-FFF2-40B4-BE49-F238E27FC236}">
                <a16:creationId xmlns:a16="http://schemas.microsoft.com/office/drawing/2014/main" id="{1B8819DC-281F-1640-552E-82326F2BD9C2}"/>
              </a:ext>
            </a:extLst>
          </p:cNvPr>
          <p:cNvSpPr>
            <a:spLocks noGrp="1"/>
          </p:cNvSpPr>
          <p:nvPr>
            <p:ph type="sldNum" sz="quarter" idx="12"/>
          </p:nvPr>
        </p:nvSpPr>
        <p:spPr>
          <a:xfrm>
            <a:off x="10017369" y="6209812"/>
            <a:ext cx="2401277" cy="365125"/>
          </a:xfrm>
        </p:spPr>
        <p:txBody>
          <a:bodyPr/>
          <a:lstStyle/>
          <a:p>
            <a:fld id="{A49DFD55-3C28-40EF-9E31-A92D2E4017FF}" type="slidenum">
              <a:rPr lang="en-US" smtClean="0"/>
              <a:pPr/>
              <a:t>7</a:t>
            </a:fld>
            <a:endParaRPr lang="en-US"/>
          </a:p>
        </p:txBody>
      </p:sp>
      <p:sp>
        <p:nvSpPr>
          <p:cNvPr id="5" name="Slide Number Placeholder 24">
            <a:extLst>
              <a:ext uri="{FF2B5EF4-FFF2-40B4-BE49-F238E27FC236}">
                <a16:creationId xmlns:a16="http://schemas.microsoft.com/office/drawing/2014/main" id="{8C3992B6-50B1-712C-9C7A-920EEB988A3B}"/>
              </a:ext>
            </a:extLst>
          </p:cNvPr>
          <p:cNvSpPr txBox="1">
            <a:spLocks/>
          </p:cNvSpPr>
          <p:nvPr/>
        </p:nvSpPr>
        <p:spPr>
          <a:xfrm>
            <a:off x="10662138" y="6551734"/>
            <a:ext cx="234266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7</a:t>
            </a:fld>
            <a:endParaRPr lang="en-US"/>
          </a:p>
        </p:txBody>
      </p:sp>
      <p:sp>
        <p:nvSpPr>
          <p:cNvPr id="7" name="textruta 6">
            <a:extLst>
              <a:ext uri="{FF2B5EF4-FFF2-40B4-BE49-F238E27FC236}">
                <a16:creationId xmlns:a16="http://schemas.microsoft.com/office/drawing/2014/main" id="{94CA4A7C-3C44-D06F-BF64-6D25066320B1}"/>
              </a:ext>
            </a:extLst>
          </p:cNvPr>
          <p:cNvSpPr txBox="1"/>
          <p:nvPr/>
        </p:nvSpPr>
        <p:spPr>
          <a:xfrm>
            <a:off x="4564063" y="2470190"/>
            <a:ext cx="752523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sv-SE" sz="2000" b="1"/>
          </a:p>
          <a:p>
            <a:pPr marL="285750" indent="-285750">
              <a:buFont typeface="Arial"/>
              <a:buChar char="•"/>
            </a:pPr>
            <a:r>
              <a:rPr lang="sv-SE" sz="2000"/>
              <a:t>Alla punkter i checklistan för en </a:t>
            </a:r>
            <a:r>
              <a:rPr lang="sv-SE" sz="2000" err="1"/>
              <a:t>user</a:t>
            </a:r>
            <a:r>
              <a:rPr lang="sv-SE" sz="2000"/>
              <a:t> story är uppfyllda (d.v.s. acceptanskriterierna är uppfyllda). </a:t>
            </a:r>
          </a:p>
          <a:p>
            <a:pPr marL="285750" indent="-285750">
              <a:buFont typeface="Arial"/>
              <a:buChar char="•"/>
            </a:pPr>
            <a:endParaRPr lang="sv-SE" sz="2000"/>
          </a:p>
          <a:p>
            <a:pPr marL="285750" indent="-285750">
              <a:buFont typeface="Arial"/>
              <a:buChar char="•"/>
            </a:pPr>
            <a:r>
              <a:rPr lang="sv-SE" sz="2000"/>
              <a:t>Det som har utvecklats har genomgått en testperiod utan att några buggar eller fel hittats.</a:t>
            </a:r>
          </a:p>
          <a:p>
            <a:endParaRPr lang="sv-SE"/>
          </a:p>
          <a:p>
            <a:pPr marL="342900" indent="-342900">
              <a:buFont typeface="Arial"/>
              <a:buChar char="•"/>
            </a:pPr>
            <a:r>
              <a:rPr lang="sv-SE" sz="2000"/>
              <a:t>Inga utvecklingsmöjligheter för user storyn har hittats efter diskussion.</a:t>
            </a:r>
          </a:p>
          <a:p>
            <a:endParaRPr lang="sv-SE" sz="2000"/>
          </a:p>
          <a:p>
            <a:endParaRPr lang="sv-SE"/>
          </a:p>
        </p:txBody>
      </p:sp>
      <p:sp>
        <p:nvSpPr>
          <p:cNvPr id="9" name="Title 1">
            <a:extLst>
              <a:ext uri="{FF2B5EF4-FFF2-40B4-BE49-F238E27FC236}">
                <a16:creationId xmlns:a16="http://schemas.microsoft.com/office/drawing/2014/main" id="{6DD18FA6-C3EB-BF4E-D362-DFEBDCEDCE99}"/>
              </a:ext>
            </a:extLst>
          </p:cNvPr>
          <p:cNvSpPr>
            <a:spLocks noGrp="1"/>
          </p:cNvSpPr>
          <p:nvPr>
            <p:ph type="title"/>
          </p:nvPr>
        </p:nvSpPr>
        <p:spPr>
          <a:xfrm>
            <a:off x="4738584" y="1107913"/>
            <a:ext cx="7200535" cy="1325563"/>
          </a:xfrm>
        </p:spPr>
        <p:txBody>
          <a:bodyPr/>
          <a:lstStyle/>
          <a:p>
            <a:pPr algn="ctr"/>
            <a:r>
              <a:rPr lang="en-US" sz="2400"/>
              <a:t>Vår definition av </a:t>
            </a:r>
            <a:r>
              <a:rPr lang="en-US" sz="2400" err="1"/>
              <a:t>klar</a:t>
            </a:r>
            <a:r>
              <a:rPr lang="en-US" sz="2400"/>
              <a:t> för </a:t>
            </a:r>
            <a:r>
              <a:rPr lang="en-US" sz="2400" err="1"/>
              <a:t>en</a:t>
            </a:r>
            <a:r>
              <a:rPr lang="en-US" sz="2400"/>
              <a:t> user story I sprint </a:t>
            </a:r>
            <a:r>
              <a:rPr lang="en-US" sz="2400" err="1"/>
              <a:t>backloggen</a:t>
            </a:r>
            <a:endParaRPr lang="sv-SE" sz="2400" err="1"/>
          </a:p>
        </p:txBody>
      </p:sp>
    </p:spTree>
    <p:extLst>
      <p:ext uri="{BB962C8B-B14F-4D97-AF65-F5344CB8AC3E}">
        <p14:creationId xmlns:p14="http://schemas.microsoft.com/office/powerpoint/2010/main" val="58510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678735" y="900821"/>
            <a:ext cx="4909820" cy="667781"/>
          </a:xfrm>
        </p:spPr>
        <p:txBody>
          <a:bodyPr/>
          <a:lstStyle/>
          <a:p>
            <a:r>
              <a:rPr lang="sv-SE"/>
              <a:t>övergripande mål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85120" y="1920234"/>
            <a:ext cx="5977107" cy="3823433"/>
          </a:xfrm>
        </p:spPr>
        <p:txBody>
          <a:bodyPr vert="horz" lIns="91440" tIns="45720" rIns="91440" bIns="45720" rtlCol="0" anchor="t">
            <a:normAutofit/>
          </a:bodyPr>
          <a:lstStyle/>
          <a:p>
            <a:pPr marL="285750" indent="-285750">
              <a:buChar char="•"/>
            </a:pPr>
            <a:r>
              <a:rPr lang="sv-SE">
                <a:ea typeface="+mn-lt"/>
                <a:cs typeface="+mn-lt"/>
              </a:rPr>
              <a:t>Ta fram ett webinterface som passar dagens teknologier och enheter.</a:t>
            </a:r>
            <a:endParaRPr lang="sv-SE"/>
          </a:p>
          <a:p>
            <a:pPr marL="285750" indent="-285750">
              <a:buChar char="•"/>
            </a:pPr>
            <a:r>
              <a:rPr lang="sv-SE">
                <a:ea typeface="+mn-lt"/>
                <a:cs typeface="+mn-lt"/>
              </a:rPr>
              <a:t>Skapa en databas där information om kunder, böcker m.m. kan lagras.</a:t>
            </a:r>
          </a:p>
          <a:p>
            <a:pPr marL="285750" indent="-285750">
              <a:buChar char="•"/>
            </a:pPr>
            <a:r>
              <a:rPr lang="sv-SE">
                <a:ea typeface="+mn-lt"/>
                <a:cs typeface="+mn-lt"/>
              </a:rPr>
              <a:t>Ta fram en administrativ </a:t>
            </a:r>
            <a:r>
              <a:rPr lang="sv-SE" err="1">
                <a:ea typeface="+mn-lt"/>
                <a:cs typeface="+mn-lt"/>
              </a:rPr>
              <a:t>dashboard</a:t>
            </a:r>
            <a:r>
              <a:rPr lang="sv-SE">
                <a:ea typeface="+mn-lt"/>
                <a:cs typeface="+mn-lt"/>
              </a:rPr>
              <a:t> för att interagera med ovanstående databas.</a:t>
            </a:r>
            <a:endParaRPr lang="sv-SE"/>
          </a:p>
          <a:p>
            <a:pPr marL="285750" indent="-285750">
              <a:buChar char="•"/>
            </a:pPr>
            <a:r>
              <a:rPr lang="sv-SE"/>
              <a:t>Tillgängliga och försvunna böcker ska kunna hanteras.</a:t>
            </a:r>
          </a:p>
          <a:p>
            <a:pPr marL="285750" indent="-285750">
              <a:buChar char="•"/>
            </a:pPr>
            <a:r>
              <a:rPr lang="sv-SE">
                <a:ea typeface="+mn-lt"/>
                <a:cs typeface="+mn-lt"/>
              </a:rPr>
              <a:t>Systemet ska kunna kopplas till skanners.</a:t>
            </a:r>
            <a:endParaRPr lang="sv-SE"/>
          </a:p>
          <a:p>
            <a:pPr marL="285750" indent="-285750">
              <a:buChar char="•"/>
            </a:pPr>
            <a:r>
              <a:rPr lang="sv-SE"/>
              <a:t>Notiser, påminnelser och nyheter ska kunna skickas ut manuellt och automatiskt.</a:t>
            </a:r>
          </a:p>
          <a:p>
            <a:pPr marL="285750" indent="-285750">
              <a:buChar char="•"/>
            </a:pPr>
            <a:r>
              <a:rPr lang="sv-SE"/>
              <a:t>Administratörer ska enkelt kunna ta fram statistik och skapa rapporter.</a:t>
            </a:r>
          </a:p>
        </p:txBody>
      </p:sp>
    </p:spTree>
    <p:extLst>
      <p:ext uri="{BB962C8B-B14F-4D97-AF65-F5344CB8AC3E}">
        <p14:creationId xmlns:p14="http://schemas.microsoft.com/office/powerpoint/2010/main" val="37972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661256"/>
          </a:xfrm>
        </p:spPr>
        <p:txBody>
          <a:bodyPr/>
          <a:lstStyle/>
          <a:p>
            <a:r>
              <a:rPr lang="en-US"/>
              <a:t>DATUM OCH DEADLINE</a:t>
            </a:r>
            <a:br>
              <a:rPr lang="en-US"/>
            </a:br>
            <a:endParaRPr lang="en-US" sz="1200"/>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1219722517"/>
              </p:ext>
            </p:extLst>
          </p:nvPr>
        </p:nvGraphicFramePr>
        <p:xfrm>
          <a:off x="838200" y="2111375"/>
          <a:ext cx="10515600" cy="3570965"/>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3">
                <a:tc>
                  <a:txBody>
                    <a:bodyPr/>
                    <a:lstStyle/>
                    <a:p>
                      <a:pPr algn="ctr" rtl="0" fontAlgn="auto"/>
                      <a:r>
                        <a:rPr lang="en-US" sz="1600" b="1" i="0">
                          <a:solidFill>
                            <a:srgbClr val="FFFFFF"/>
                          </a:solidFill>
                          <a:effectLst/>
                          <a:latin typeface="+mn-lt"/>
                        </a:rPr>
                        <a:t>​</a:t>
                      </a:r>
                    </a:p>
                  </a:txBody>
                  <a:tcPr anchor="ctr"/>
                </a:tc>
                <a:tc>
                  <a:txBody>
                    <a:bodyPr/>
                    <a:lstStyle/>
                    <a:p>
                      <a:pPr algn="ctr" rtl="0" fontAlgn="base"/>
                      <a:r>
                        <a:rPr lang="en-US" sz="1600" b="0" i="0">
                          <a:solidFill>
                            <a:schemeClr val="accent1"/>
                          </a:solidFill>
                          <a:effectLst/>
                          <a:latin typeface="+mn-lt"/>
                        </a:rPr>
                        <a:t>SPRINT 1</a:t>
                      </a:r>
                      <a:endParaRPr lang="en-US" sz="1600" b="1" i="0">
                        <a:solidFill>
                          <a:schemeClr val="accent1"/>
                        </a:solidFill>
                        <a:effectLst/>
                        <a:latin typeface="+mn-lt"/>
                      </a:endParaRPr>
                    </a:p>
                  </a:txBody>
                  <a:tcPr anchor="ctr"/>
                </a:tc>
                <a:tc>
                  <a:txBody>
                    <a:bodyPr/>
                    <a:lstStyle/>
                    <a:p>
                      <a:pPr algn="ctr" rtl="0" fontAlgn="base"/>
                      <a:r>
                        <a:rPr lang="en-US" sz="1600" b="0" i="0">
                          <a:solidFill>
                            <a:schemeClr val="accent1"/>
                          </a:solidFill>
                          <a:effectLst/>
                          <a:latin typeface="+mn-lt"/>
                        </a:rPr>
                        <a:t>SPRINT 2</a:t>
                      </a:r>
                      <a:endParaRPr lang="en-US" sz="1600" b="1" i="0">
                        <a:solidFill>
                          <a:schemeClr val="accent1"/>
                        </a:solidFill>
                        <a:effectLst/>
                        <a:latin typeface="+mn-lt"/>
                      </a:endParaRPr>
                    </a:p>
                  </a:txBody>
                  <a:tcPr anchor="ctr"/>
                </a:tc>
                <a:tc>
                  <a:txBody>
                    <a:bodyPr/>
                    <a:lstStyle/>
                    <a:p>
                      <a:pPr algn="ctr" rtl="0" fontAlgn="base"/>
                      <a:r>
                        <a:rPr lang="en-US" sz="1600" b="0" i="0" kern="1200">
                          <a:solidFill>
                            <a:schemeClr val="accent1"/>
                          </a:solidFill>
                          <a:effectLst/>
                          <a:latin typeface="+mn-lt"/>
                          <a:ea typeface="+mn-ea"/>
                          <a:cs typeface="+mn-cs"/>
                        </a:rPr>
                        <a:t>SPRINT 3</a:t>
                      </a:r>
                      <a:r>
                        <a:rPr lang="en-US" sz="1600" b="1" i="0">
                          <a:solidFill>
                            <a:srgbClr val="FFFFFF"/>
                          </a:solidFill>
                          <a:effectLst/>
                          <a:latin typeface="+mn-lt"/>
                        </a:rPr>
                        <a:t>​</a:t>
                      </a:r>
                    </a:p>
                  </a:txBody>
                  <a:tcPr anchor="ctr"/>
                </a:tc>
                <a:tc>
                  <a:txBody>
                    <a:bodyPr/>
                    <a:lstStyle/>
                    <a:p>
                      <a:pPr algn="ctr" rtl="0" fontAlgn="base"/>
                      <a:r>
                        <a:rPr lang="en-US" sz="1600" b="0" i="0" kern="1200">
                          <a:solidFill>
                            <a:schemeClr val="accent1"/>
                          </a:solidFill>
                          <a:effectLst/>
                          <a:latin typeface="+mn-lt"/>
                          <a:ea typeface="+mn-ea"/>
                          <a:cs typeface="+mn-cs"/>
                        </a:rPr>
                        <a:t>SPRINT 4​</a:t>
                      </a:r>
                    </a:p>
                  </a:txBody>
                  <a:tcPr anchor="ctr"/>
                </a:tc>
                <a:extLst>
                  <a:ext uri="{0D108BD9-81ED-4DB2-BD59-A6C34878D82A}">
                    <a16:rowId xmlns:a16="http://schemas.microsoft.com/office/drawing/2014/main" val="3441328149"/>
                  </a:ext>
                </a:extLst>
              </a:tr>
              <a:tr h="714193">
                <a:tc>
                  <a:txBody>
                    <a:bodyPr/>
                    <a:lstStyle/>
                    <a:p>
                      <a:pPr algn="ctr" rtl="0" fontAlgn="base"/>
                      <a:r>
                        <a:rPr lang="en-US" sz="1400" b="0" i="0">
                          <a:solidFill>
                            <a:srgbClr val="333F50"/>
                          </a:solidFill>
                          <a:effectLst/>
                          <a:latin typeface="+mn-lt"/>
                        </a:rPr>
                        <a:t>POÄNG</a:t>
                      </a:r>
                      <a:endParaRPr lang="en-US" sz="1400" b="0" i="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a:solidFill>
                            <a:srgbClr val="333F50"/>
                          </a:solidFill>
                          <a:effectLst/>
                          <a:latin typeface="+mn-lt"/>
                        </a:rPr>
                        <a:t>10</a:t>
                      </a:r>
                      <a:endParaRPr lang="en-US" sz="1400" b="0" i="0">
                        <a:solidFill>
                          <a:srgbClr val="000000"/>
                        </a:solidFill>
                        <a:effectLst/>
                        <a:latin typeface="+mn-lt"/>
                      </a:endParaRPr>
                    </a:p>
                  </a:txBody>
                  <a:tcPr anchor="ctr"/>
                </a:tc>
                <a:tc>
                  <a:txBody>
                    <a:bodyPr/>
                    <a:lstStyle/>
                    <a:p>
                      <a:pPr algn="ctr" rtl="0" fontAlgn="base"/>
                      <a:r>
                        <a:rPr lang="en-US" sz="1400" b="0" i="0">
                          <a:solidFill>
                            <a:srgbClr val="333F50"/>
                          </a:solidFill>
                          <a:effectLst/>
                          <a:latin typeface="+mn-lt"/>
                        </a:rPr>
                        <a:t>15</a:t>
                      </a:r>
                      <a:endParaRPr lang="en-US" sz="1400" b="0" i="0">
                        <a:solidFill>
                          <a:srgbClr val="000000"/>
                        </a:solidFill>
                        <a:effectLst/>
                        <a:latin typeface="+mn-lt"/>
                      </a:endParaRPr>
                    </a:p>
                  </a:txBody>
                  <a:tcPr anchor="ctr"/>
                </a:tc>
                <a:tc>
                  <a:txBody>
                    <a:bodyPr/>
                    <a:lstStyle/>
                    <a:p>
                      <a:pPr algn="ctr" rtl="0" fontAlgn="base"/>
                      <a:r>
                        <a:rPr lang="en-US" sz="1400" b="0" i="0">
                          <a:solidFill>
                            <a:srgbClr val="333F50"/>
                          </a:solidFill>
                          <a:effectLst/>
                          <a:latin typeface="+mn-lt"/>
                        </a:rPr>
                        <a:t>21</a:t>
                      </a:r>
                    </a:p>
                  </a:txBody>
                  <a:tcPr anchor="ctr">
                    <a:lnR w="12700" cap="flat" cmpd="sng" algn="ctr">
                      <a:noFill/>
                      <a:prstDash val="solid"/>
                      <a:round/>
                      <a:headEnd type="none" w="med" len="med"/>
                      <a:tailEnd type="none" w="med" len="med"/>
                    </a:lnR>
                  </a:tcPr>
                </a:tc>
                <a:tc>
                  <a:txBody>
                    <a:bodyPr/>
                    <a:lstStyle/>
                    <a:p>
                      <a:pPr algn="ctr" rtl="0" fontAlgn="base"/>
                      <a:r>
                        <a:rPr lang="en-US" sz="1400" b="0" i="0">
                          <a:solidFill>
                            <a:srgbClr val="333F50"/>
                          </a:solidFill>
                          <a:effectLst/>
                          <a:latin typeface="+mn-lt"/>
                        </a:rPr>
                        <a:t>19</a:t>
                      </a:r>
                      <a:endParaRPr lang="en-US" sz="1400" b="0" i="0">
                        <a:solidFill>
                          <a:srgbClr val="000000"/>
                        </a:solidFill>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3">
                <a:tc>
                  <a:txBody>
                    <a:bodyPr/>
                    <a:lstStyle/>
                    <a:p>
                      <a:pPr algn="ctr" rtl="0" fontAlgn="base"/>
                      <a:r>
                        <a:rPr lang="en-US" sz="1400" b="0" i="0">
                          <a:solidFill>
                            <a:srgbClr val="333F50"/>
                          </a:solidFill>
                          <a:effectLst/>
                          <a:latin typeface="+mn-lt"/>
                        </a:rPr>
                        <a:t>DEADLINE</a:t>
                      </a:r>
                      <a:endParaRPr lang="en-US" sz="1400" b="0" i="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a:solidFill>
                            <a:srgbClr val="333F50"/>
                          </a:solidFill>
                          <a:effectLst/>
                          <a:latin typeface="+mn-lt"/>
                        </a:rPr>
                        <a:t>2023-01-30</a:t>
                      </a:r>
                      <a:endParaRPr lang="en-US" sz="1400" b="0" i="0">
                        <a:solidFill>
                          <a:srgbClr val="000000"/>
                        </a:solidFill>
                        <a:effectLst/>
                        <a:latin typeface="+mn-lt"/>
                      </a:endParaRPr>
                    </a:p>
                  </a:txBody>
                  <a:tcPr anchor="ctr"/>
                </a:tc>
                <a:tc>
                  <a:txBody>
                    <a:bodyPr/>
                    <a:lstStyle/>
                    <a:p>
                      <a:pPr algn="ctr" rtl="0" fontAlgn="base"/>
                      <a:r>
                        <a:rPr lang="en-US" sz="1400" b="0" i="0">
                          <a:solidFill>
                            <a:srgbClr val="333F50"/>
                          </a:solidFill>
                          <a:effectLst/>
                          <a:latin typeface="+mn-lt"/>
                        </a:rPr>
                        <a:t>2023-02-19</a:t>
                      </a:r>
                      <a:endParaRPr lang="en-US" sz="1400" b="0" i="0">
                        <a:solidFill>
                          <a:srgbClr val="000000"/>
                        </a:solidFill>
                        <a:effectLst/>
                        <a:latin typeface="+mn-lt"/>
                      </a:endParaRPr>
                    </a:p>
                  </a:txBody>
                  <a:tcPr anchor="ctr"/>
                </a:tc>
                <a:tc>
                  <a:txBody>
                    <a:bodyPr/>
                    <a:lstStyle/>
                    <a:p>
                      <a:pPr algn="ctr" rtl="0" fontAlgn="base"/>
                      <a:r>
                        <a:rPr lang="en-US" sz="1400" b="0" i="0">
                          <a:solidFill>
                            <a:srgbClr val="333F50"/>
                          </a:solidFill>
                          <a:effectLst/>
                          <a:latin typeface="+mn-lt"/>
                        </a:rPr>
                        <a:t>2023-03-16</a:t>
                      </a:r>
                      <a:endParaRPr lang="en-US" sz="1400" b="0" i="0">
                        <a:solidFill>
                          <a:srgbClr val="000000"/>
                        </a:solidFill>
                        <a:effectLst/>
                        <a:latin typeface="+mn-lt"/>
                      </a:endParaRPr>
                    </a:p>
                  </a:txBody>
                  <a:tcPr anchor="ctr"/>
                </a:tc>
                <a:tc>
                  <a:txBody>
                    <a:bodyPr/>
                    <a:lstStyle/>
                    <a:p>
                      <a:pPr algn="ctr" rtl="0" fontAlgn="base"/>
                      <a:r>
                        <a:rPr lang="en-US" sz="1400" b="0" i="0">
                          <a:solidFill>
                            <a:srgbClr val="333F50"/>
                          </a:solidFill>
                          <a:effectLst/>
                          <a:latin typeface="+mn-lt"/>
                        </a:rPr>
                        <a:t>2023-04-05</a:t>
                      </a:r>
                      <a:endParaRPr lang="en-US" sz="1400" b="0" i="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3">
                <a:tc>
                  <a:txBody>
                    <a:bodyPr/>
                    <a:lstStyle/>
                    <a:p>
                      <a:pPr algn="ctr" rtl="0" fontAlgn="base"/>
                      <a:endParaRPr lang="en-US" sz="1400" b="0" i="0">
                        <a:solidFill>
                          <a:srgbClr val="333F5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endParaRPr lang="en-US" sz="1400" b="0" i="0">
                        <a:solidFill>
                          <a:srgbClr val="000000"/>
                        </a:solidFill>
                        <a:effectLst/>
                        <a:latin typeface="+mn-lt"/>
                      </a:endParaRPr>
                    </a:p>
                  </a:txBody>
                  <a:tcPr anchor="ctr"/>
                </a:tc>
                <a:tc>
                  <a:txBody>
                    <a:bodyPr/>
                    <a:lstStyle/>
                    <a:p>
                      <a:pPr algn="ctr" rtl="0" fontAlgn="base"/>
                      <a:endParaRPr lang="en-US" sz="1400" b="0" i="0">
                        <a:solidFill>
                          <a:srgbClr val="000000"/>
                        </a:solidFill>
                        <a:effectLst/>
                        <a:latin typeface="+mn-lt"/>
                      </a:endParaRPr>
                    </a:p>
                  </a:txBody>
                  <a:tcPr anchor="ctr"/>
                </a:tc>
                <a:tc>
                  <a:txBody>
                    <a:bodyPr/>
                    <a:lstStyle/>
                    <a:p>
                      <a:pPr algn="ctr" rtl="0" fontAlgn="base"/>
                      <a:endParaRPr lang="en-US" sz="1400" b="0" i="0">
                        <a:solidFill>
                          <a:srgbClr val="000000"/>
                        </a:solidFill>
                        <a:effectLst/>
                        <a:latin typeface="+mn-lt"/>
                      </a:endParaRPr>
                    </a:p>
                  </a:txBody>
                  <a:tcPr anchor="ctr"/>
                </a:tc>
                <a:tc>
                  <a:txBody>
                    <a:bodyPr/>
                    <a:lstStyle/>
                    <a:p>
                      <a:pPr algn="ctr" rtl="0" fontAlgn="base"/>
                      <a:endParaRPr lang="en-US" sz="1400" b="0" i="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3">
                <a:tc>
                  <a:txBody>
                    <a:bodyPr/>
                    <a:lstStyle/>
                    <a:p>
                      <a:pPr algn="ctr" rtl="0" fontAlgn="base"/>
                      <a:endParaRPr lang="en-US" sz="1400" b="0" i="0">
                        <a:solidFill>
                          <a:srgbClr val="333F5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endParaRPr lang="en-US" sz="1400" b="0" i="0">
                        <a:solidFill>
                          <a:srgbClr val="000000"/>
                        </a:solidFill>
                        <a:effectLst/>
                        <a:latin typeface="+mn-lt"/>
                      </a:endParaRPr>
                    </a:p>
                  </a:txBody>
                  <a:tcPr anchor="ctr"/>
                </a:tc>
                <a:tc>
                  <a:txBody>
                    <a:bodyPr/>
                    <a:lstStyle/>
                    <a:p>
                      <a:pPr algn="ctr" rtl="0" fontAlgn="base"/>
                      <a:endParaRPr lang="en-US" sz="1400" b="0" i="0">
                        <a:solidFill>
                          <a:srgbClr val="000000"/>
                        </a:solidFill>
                        <a:effectLst/>
                        <a:latin typeface="+mn-lt"/>
                      </a:endParaRPr>
                    </a:p>
                  </a:txBody>
                  <a:tcPr anchor="ctr"/>
                </a:tc>
                <a:tc>
                  <a:txBody>
                    <a:bodyPr/>
                    <a:lstStyle/>
                    <a:p>
                      <a:pPr algn="ctr" rtl="0" fontAlgn="base"/>
                      <a:endParaRPr lang="en-US" sz="1400" b="0" i="0">
                        <a:solidFill>
                          <a:srgbClr val="000000"/>
                        </a:solidFill>
                        <a:effectLst/>
                        <a:latin typeface="+mn-lt"/>
                      </a:endParaRPr>
                    </a:p>
                  </a:txBody>
                  <a:tcPr anchor="ctr"/>
                </a:tc>
                <a:tc>
                  <a:txBody>
                    <a:bodyPr/>
                    <a:lstStyle/>
                    <a:p>
                      <a:pPr algn="ctr" rtl="0" fontAlgn="base"/>
                      <a:endParaRPr lang="en-US" sz="1400" b="0" i="0">
                        <a:solidFill>
                          <a:srgbClr val="333F5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b="1" err="1"/>
              <a:t>Örkelljunga</a:t>
            </a:r>
            <a:r>
              <a:rPr lang="en-US" b="1"/>
              <a:t> </a:t>
            </a:r>
            <a:r>
              <a:rPr lang="en-US" b="1" err="1"/>
              <a:t>bibliotek</a:t>
            </a:r>
            <a:endParaRPr lang="sv-SE" err="1"/>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
        <p:nvSpPr>
          <p:cNvPr id="2" name="textruta 1">
            <a:extLst>
              <a:ext uri="{FF2B5EF4-FFF2-40B4-BE49-F238E27FC236}">
                <a16:creationId xmlns:a16="http://schemas.microsoft.com/office/drawing/2014/main" id="{76D86C7D-4E22-CF29-2082-8D81C63420AB}"/>
              </a:ext>
            </a:extLst>
          </p:cNvPr>
          <p:cNvSpPr txBox="1"/>
          <p:nvPr/>
        </p:nvSpPr>
        <p:spPr>
          <a:xfrm>
            <a:off x="1511788" y="1125904"/>
            <a:ext cx="9183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sv-SE"/>
              <a:t>VARJE POÄNG ÄR 1 ARBETSDAG ENLIGT DEFINITIONEN.</a:t>
            </a:r>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ÖrkeLljunga bibliotek</vt:lpstr>
      <vt:lpstr>AGENDA</vt:lpstr>
      <vt:lpstr>MEET OUR TEAM</vt:lpstr>
      <vt:lpstr>INTRODUkTION</vt:lpstr>
      <vt:lpstr>PowerPoint Presentation</vt:lpstr>
      <vt:lpstr>Problem vi stött på under veckan</vt:lpstr>
      <vt:lpstr>Vår definition av klar för en user story I sprint backloggen</vt:lpstr>
      <vt:lpstr>övergripande mål</vt:lpstr>
      <vt:lpstr>DATUM OCH DEADLINE </vt:lpstr>
      <vt:lpstr>Mål för sprint 1</vt:lpstr>
      <vt:lpstr>User story #1</vt:lpstr>
      <vt:lpstr>User story #2</vt:lpstr>
      <vt:lpstr>User story #3</vt:lpstr>
      <vt:lpstr>BUSINESS OPPORTUNITIES ARE LIKE BUSES. THERE'S ALWAYS ANOTHER ONE COMING.​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cp:revision>
  <dcterms:created xsi:type="dcterms:W3CDTF">2023-01-19T07:42:44Z</dcterms:created>
  <dcterms:modified xsi:type="dcterms:W3CDTF">2023-01-19T20:15:20Z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