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F60-1DB2-4FC3-AA9F-957897DE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34257-AD2F-4D13-BAF2-02C40384A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413FF-BFC8-445A-AF42-5AC25360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7EE17-3FD5-46B5-9370-9746CB6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8426F-5FB4-4C2A-805A-2A2422F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5CBC-6FB5-4CB8-B5E5-D4B920F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EC872-87C8-499B-B446-B7CA8753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643B-46B1-4AB6-880C-F406E30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DA0FF-43B8-4B61-8667-324398AF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1C279-C886-4447-969B-ECF35C1D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FE946A-08FB-4DC3-8279-BFED62C46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4772AC-DE66-4AC0-97B7-2CA7302F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FD5C-68D4-4B12-A757-71391A23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7CF28-13A9-4EF9-A7EF-0B582868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12473-E9ED-4FC8-9F4A-4989F29F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DD35F-39BD-4CED-98DF-53D5604D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692A-0D43-4F9C-BB45-A5675D73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4E290-97ED-4DEF-A693-CEE18855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A606E-1098-4723-A64D-9333B477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A3F1E-94EA-4D02-8F98-EA0E8306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30AB-B673-4B89-8010-86A89ADD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D645B-8433-4081-96DE-3432CFFA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E960-BD0F-4D7A-B3B7-A194D48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5B0-0643-45BF-9142-2ECAC311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A4941-6B1E-4D55-ACFD-B06BDEC3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B79F-A4B0-44CB-89D2-91B51374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DFB8E-53D1-4AA3-AB7A-C784CD1F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B8718-BF7A-4AB7-82D8-35EEA9FE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9D44C-3807-4FC6-84F2-D751E51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EF2A0-02E8-4A61-9791-B59B867E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3A9DE-680D-44BE-98E3-72B4D08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2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283-D9D0-465C-921E-6C787E55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6136E-7280-494D-9A14-D78587CF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BEEBE-D97E-4347-8C0D-BFB0B204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8B42B-90FD-44BC-91DA-FD09BDE2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B4692-3499-4E97-B894-9C2845A35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62016-3CE6-4222-89BC-CFEC48E4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377C4-0C0E-4F1A-B5A0-2BE7225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42855-6F7B-4FEA-AF81-6B884DC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6E8B-7FBD-46EA-B18D-F3AA2C4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C4ECD6-A1DB-4748-8A35-C80471A7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6C809-5120-4177-BE75-6FC6D0C6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B82D2-A8BC-42D7-A5DE-60A54F38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5B1603-76B6-4B1D-BADF-800D845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169B3-FECE-4FEF-8270-244CAF91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CB491-24D4-4EAA-B09A-9D77EA69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6EE2-838F-45F2-BAC2-43410BB0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68DE3-95F6-499E-9353-0D399C8F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F6414-683C-4951-B6DD-B7480ECD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05054-DBE9-4E01-8D49-B4C1D214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EAD1-25A0-4010-A4E0-CE368581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66DA9-1C15-481B-BE29-0926E815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E84A-3D87-49F7-833B-55F1483D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896685-C14C-469D-AF49-2AE239FD3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5774-2B77-4491-86B2-D42D8C2B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9B93-22C7-488F-A75A-B218CE2A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8F260-AE38-49C0-B372-F9EAD4B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784C0-C577-4600-99EC-0ECCD80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AAF79-6130-41F3-A95C-96B2712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4E2E-0B77-48F1-B4A9-2D83CE56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92E99-73CD-4594-B55A-C6931220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F94DC-14DD-4281-91D6-E70C6DA1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9E167-9F4A-4CD6-BD96-F7858413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4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8F8CFA-F1C3-459B-9680-DB663EED7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216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4821933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747153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588940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733110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542726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31755251"/>
                    </a:ext>
                  </a:extLst>
                </a:gridCol>
                <a:gridCol w="377301">
                  <a:extLst>
                    <a:ext uri="{9D8B030D-6E8A-4147-A177-3AD203B41FA5}">
                      <a16:colId xmlns:a16="http://schemas.microsoft.com/office/drawing/2014/main" val="2251571622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12201905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79699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153317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01045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9118425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989543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650184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305990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114445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1426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830694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685639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657738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224659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755878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489079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690127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427923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663241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380781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865709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27220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247994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6509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2177086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7648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857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9485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9495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1065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525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556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7497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21085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5167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557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1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63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1904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398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34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성빈</dc:creator>
  <cp:lastModifiedBy>백 성빈</cp:lastModifiedBy>
  <cp:revision>2</cp:revision>
  <dcterms:created xsi:type="dcterms:W3CDTF">2018-07-18T06:07:53Z</dcterms:created>
  <dcterms:modified xsi:type="dcterms:W3CDTF">2018-07-18T07:40:16Z</dcterms:modified>
</cp:coreProperties>
</file>