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B0B9B-FF8D-49ED-AD67-A90EF0A623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6000" spc="600">
                <a:latin typeface="Areno Serif" pitchFamily="50" charset="0"/>
              </a:defRPr>
            </a:lvl1pPr>
          </a:lstStyle>
          <a:p>
            <a:r>
              <a:rPr lang="en-US" altLang="ko-KR" dirty="0" err="1"/>
              <a:t>GameObject</a:t>
            </a:r>
            <a:r>
              <a:rPr lang="en-US" altLang="ko-KR" dirty="0"/>
              <a:t> &amp; Prefab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10FDDC-C8C4-45C9-AA9E-3D067258AA2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물건 </a:t>
            </a:r>
            <a:r>
              <a:rPr lang="ko-KR" altLang="en-US" dirty="0" err="1"/>
              <a:t>찍어내기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FDE86-D560-4F6E-ACE3-8A592ACB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110C9-6CFB-4962-9D87-2F063CAA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4DE2B-615B-4C76-BE94-68B290BA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2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0CDE4-9FC2-47CF-AC38-BFEECFB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0D6EA-DE56-4C1A-B1F6-3B54F2B15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740EA-DE92-44FF-8C90-6210C45B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BDFF4-7440-47CE-B134-74D97CC4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5595F-81CE-4EA5-A497-BA81E2E6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E499E9-B7CC-4396-8537-7FDBB23E9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1B8F7-1F3F-487D-B017-B117039B3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C1629-8733-4193-801D-A7C81B79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02BEB-3E09-466A-8963-0B6E0322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FD56-7482-4494-803B-0B53583E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7D415-CA0B-4E82-8415-9A8AF937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6475E-85FA-432F-9903-7D177E0B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CF7F2-F5B0-4A33-AABE-1D1F3EBE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20DE0-0F0C-42F5-AC1F-B43EF5D1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A1F5D-ECB6-45F8-8AC6-6C6B722B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3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6D1C-B446-430F-A832-625834CF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E2984-3817-47EF-ABFB-B1C34304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37E70-A62C-412B-AFEA-41493816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FEF69-9C98-4345-9E3A-3D6E7DE5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5921D-C6F4-448A-B011-C5AD3F19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B3CF-AC31-4035-BF08-7869A1C7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D6D3-D0DB-43B7-9432-AF4E80D33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C42EB5-71DA-4F99-8BB9-8BABE0785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B177A1-DB99-4425-BBA5-D8369E2B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74D5B-EA25-4B3E-8AFD-07A27847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ECEDD-27AF-4341-8617-B688F151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AAD72-80E7-4EF1-A58B-C7FE6B18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353FA-E195-46D7-ADDC-0A54068BB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E2273-16AC-4277-BDD0-C4D4D45B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FC8D07-4C8F-4EA9-8FC1-F5BB4FFF6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0DDC3B-A0E8-454B-A582-94342E93B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1DCB94-F5F1-4D3F-960A-931DD8E7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9FBC21-955F-491B-8A30-09076614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6F1D20-3BB1-4E2D-8186-3990E667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9F9D-FCE5-4482-AD45-A71DF463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45C3B1-6B5C-4266-9544-F759AAF6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6B22B4-C89D-4C32-91FE-BD3860A0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7DF9C-657D-4EA7-85A7-390C938C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8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6D820-59C4-4662-AFA9-BE5FD648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787760-E859-4B1B-80D1-5082AE21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4F4D3-0A00-49EE-9319-BEE65329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1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4CCC4-A72D-4D52-84EF-CEEF7352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67094-190F-42B0-B13B-9447AD9B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78356-D175-487B-9DF5-65A80A42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D4EBB-EDA2-4A11-975A-6DDE7652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740B7-39F6-4656-A28E-D3F42625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27A0B-5823-42D8-BFE1-EEA0C865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8CA6-8E8F-4FFB-B171-D66C8A42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5A771-8B61-4CC7-A852-9EE469051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D679FE-E44E-490E-BE79-0FB561F33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A23BE-2218-4117-B790-62A159F9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12DC5-F6E1-4333-AC12-29300FBE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A58F8D-267D-470B-AFF9-A096459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8C0B7E-2FBF-477D-8504-90056FEB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5E7BD-73E7-4DDB-B6F0-DB3155AC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69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32D47-B904-416C-A02B-6548DDE2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26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74025-069E-4D2F-83D6-D7CA08AD2FA9}" type="datetimeFigureOut">
              <a:rPr lang="ko-KR" altLang="en-US" smtClean="0"/>
              <a:t>2018-07-14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96505-C5DE-4729-BBA1-2C9FB8F35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309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452C1-F543-413F-8E5E-5FE542DBB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050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F842-F573-46F3-9A28-889119EEAC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4F4069-FBCB-4B99-9CDD-BBA7EF764A8E}"/>
              </a:ext>
            </a:extLst>
          </p:cNvPr>
          <p:cNvSpPr/>
          <p:nvPr userDrawn="1"/>
        </p:nvSpPr>
        <p:spPr>
          <a:xfrm>
            <a:off x="11705493" y="0"/>
            <a:ext cx="6828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B212BE-0026-46EB-8EDC-257C94EE2E6B}"/>
              </a:ext>
            </a:extLst>
          </p:cNvPr>
          <p:cNvSpPr/>
          <p:nvPr userDrawn="1"/>
        </p:nvSpPr>
        <p:spPr>
          <a:xfrm>
            <a:off x="11564815" y="0"/>
            <a:ext cx="58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F049EB-AE10-4D88-A99E-5570E0B3EB5C}"/>
              </a:ext>
            </a:extLst>
          </p:cNvPr>
          <p:cNvSpPr/>
          <p:nvPr userDrawn="1"/>
        </p:nvSpPr>
        <p:spPr>
          <a:xfrm>
            <a:off x="178778" y="0"/>
            <a:ext cx="58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24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17seongbin/Mentoring-" TargetMode="External"/><Relationship Id="rId2" Type="http://schemas.openxmlformats.org/officeDocument/2006/relationships/hyperlink" Target="https://bit.ly/2LePwc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D5810-C7E0-4400-95A6-153B1B798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Prefab &amp; </a:t>
            </a:r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03E1E7-2676-49B8-A008-46EB4FE0C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물건 </a:t>
            </a:r>
            <a:r>
              <a:rPr lang="ko-KR" altLang="en-US" dirty="0" err="1"/>
              <a:t>찍어내기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96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6F8CB-7E23-4C38-B06F-5E7523A1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  <a:t>Download</a:t>
            </a:r>
            <a:b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</a:br>
            <a:r>
              <a:rPr lang="en-US" altLang="ko-KR" sz="6000" kern="1200" dirty="0">
                <a:solidFill>
                  <a:schemeClr val="tx1"/>
                </a:solidFill>
                <a:latin typeface="Gotham Bold" pitchFamily="50" charset="0"/>
                <a:ea typeface="DengXian" panose="020B0503020204020204" pitchFamily="2" charset="-122"/>
                <a:cs typeface="Gotham Bold" pitchFamily="50" charset="0"/>
              </a:rPr>
              <a:t>Project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F699-D13E-41A0-A045-AB1CB2EC4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67" y="4670258"/>
            <a:ext cx="6089752" cy="13714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https://bit.ly/2LePwcA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latinLnBrk="0">
              <a:buNone/>
            </a:pPr>
            <a:r>
              <a:rPr lang="ko-KR" altLang="ko-KR" sz="2400" dirty="0">
                <a:solidFill>
                  <a:srgbClr val="24292E"/>
                </a:solidFill>
                <a:latin typeface="Arial Unicode MS"/>
                <a:ea typeface="SFMono-Regular"/>
                <a:hlinkClick r:id="rId3"/>
              </a:rPr>
              <a:t>https://github.com/P17seongbin/Mentoring-</a:t>
            </a:r>
            <a:endParaRPr lang="en-US" altLang="ko-KR" sz="24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marL="0" indent="0" latinLnBrk="0">
              <a:buNone/>
            </a:pP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8AD3A4-D5F4-4CE7-9336-7B3EFE133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73AF087-6629-4A4E-986C-418746F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9D511-8678-4715-98B2-9A32F85AE391}"/>
              </a:ext>
            </a:extLst>
          </p:cNvPr>
          <p:cNvSpPr txBox="1"/>
          <p:nvPr/>
        </p:nvSpPr>
        <p:spPr>
          <a:xfrm>
            <a:off x="655320" y="2671011"/>
            <a:ext cx="5257803" cy="2427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900" spc="600" dirty="0">
                <a:latin typeface="+mj-lt"/>
                <a:ea typeface="+mj-ea"/>
                <a:cs typeface="+mj-cs"/>
              </a:rPr>
              <a:t>Prefab 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900" spc="600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900" spc="600" dirty="0">
                <a:latin typeface="+mj-lt"/>
                <a:ea typeface="+mj-ea"/>
                <a:cs typeface="+mj-cs"/>
              </a:rPr>
              <a:t>Is the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2900" spc="600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900" spc="600" dirty="0">
                <a:latin typeface="+mj-lt"/>
                <a:ea typeface="+mj-ea"/>
                <a:cs typeface="+mj-cs"/>
              </a:rPr>
              <a:t>Blueprint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1BD1BB8-C6C9-434F-A350-186BBA1C3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345" b="-1"/>
          <a:stretch/>
        </p:blipFill>
        <p:spPr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239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9DF215-437B-4AD1-985E-FEFFBA9B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Block.prefab</a:t>
            </a:r>
            <a:endParaRPr lang="en-US" altLang="ko-KR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 descr="스크린샷, 컴퓨터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9E06918-1FA1-4B27-9630-6B264505A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4" t="66077" r="80525" b="7268"/>
          <a:stretch/>
        </p:blipFill>
        <p:spPr>
          <a:xfrm>
            <a:off x="1819450" y="1977068"/>
            <a:ext cx="8553100" cy="408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FF5F03-D688-472D-8DDB-E9F7BFF1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</a:rPr>
              <a:t>Create.cs</a:t>
            </a:r>
            <a:endParaRPr lang="ko-KR" altLang="en-US" sz="3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7F973-3DFC-4DB3-8A0C-4A10A397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Create new object from prefab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Prefab is assigned in the editor.</a:t>
            </a:r>
          </a:p>
        </p:txBody>
      </p:sp>
      <p:pic>
        <p:nvPicPr>
          <p:cNvPr id="4" name="그림 3" descr="실내, 스크린샷, 모니터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74E294F8-54FD-4E95-8825-5F41FCE9C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13" t="12223" r="71820" b="25752"/>
          <a:stretch/>
        </p:blipFill>
        <p:spPr>
          <a:xfrm>
            <a:off x="5534851" y="467256"/>
            <a:ext cx="5879949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7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75D367-9932-42C9-A314-B7EEC7F5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bg1"/>
                </a:solidFill>
              </a:rPr>
              <a:t>Change.cs</a:t>
            </a:r>
            <a:endParaRPr lang="ko-KR" altLang="en-US" sz="3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D8B59-8D00-47F5-B5C0-F76AD7789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Find </a:t>
            </a:r>
            <a:r>
              <a:rPr lang="en-US" altLang="ko-KR" sz="2000" dirty="0" err="1">
                <a:solidFill>
                  <a:schemeClr val="bg1"/>
                </a:solidFill>
              </a:rPr>
              <a:t>GameObject</a:t>
            </a:r>
            <a:r>
              <a:rPr lang="en-US" altLang="ko-KR" sz="2000" dirty="0">
                <a:solidFill>
                  <a:schemeClr val="bg1"/>
                </a:solidFill>
              </a:rPr>
              <a:t> by tag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Change it’s color randomly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Core code is missing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* Hint :  </a:t>
            </a:r>
            <a:r>
              <a:rPr lang="en-US" altLang="ko-KR" sz="2000" dirty="0" err="1">
                <a:solidFill>
                  <a:schemeClr val="bg1"/>
                </a:solidFill>
              </a:rPr>
              <a:t>GameObject.FindWithTag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, 실내, 모니터, 노트북이(가) 표시된 사진&#10;&#10;매우 높은 신뢰도로 생성된 설명">
            <a:extLst>
              <a:ext uri="{FF2B5EF4-FFF2-40B4-BE49-F238E27FC236}">
                <a16:creationId xmlns:a16="http://schemas.microsoft.com/office/drawing/2014/main" id="{2565CDA8-E992-4D87-AD89-7B38A2750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4" t="8611" r="67188" b="27778"/>
          <a:stretch/>
        </p:blipFill>
        <p:spPr>
          <a:xfrm>
            <a:off x="5203767" y="594417"/>
            <a:ext cx="6542117" cy="55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2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851015-D773-4624-BD75-88C87EAB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</a:rPr>
              <a:t>Delete.cs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EF875-3FDC-48DD-9750-38BBB43C2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en-US" altLang="ko-KR" sz="2000">
                <a:solidFill>
                  <a:schemeClr val="bg1"/>
                </a:solidFill>
              </a:rPr>
              <a:t>Find GameObject via its name</a:t>
            </a:r>
          </a:p>
          <a:p>
            <a:r>
              <a:rPr lang="en-US" altLang="ko-KR" sz="2000">
                <a:solidFill>
                  <a:schemeClr val="bg1"/>
                </a:solidFill>
              </a:rPr>
              <a:t>Core code is missing</a:t>
            </a:r>
          </a:p>
          <a:p>
            <a:endParaRPr lang="en-US" altLang="ko-KR" sz="2000">
              <a:solidFill>
                <a:schemeClr val="bg1"/>
              </a:solidFill>
            </a:endParaRPr>
          </a:p>
          <a:p>
            <a:r>
              <a:rPr lang="en-US" altLang="ko-KR" sz="2000">
                <a:solidFill>
                  <a:schemeClr val="bg1"/>
                </a:solidFill>
              </a:rPr>
              <a:t>Hint : GameObject.Find</a:t>
            </a:r>
            <a:endParaRPr lang="ko-KR" altLang="en-US" sz="2000">
              <a:solidFill>
                <a:schemeClr val="bg1"/>
              </a:solidFill>
            </a:endParaRPr>
          </a:p>
        </p:txBody>
      </p:sp>
      <p:pic>
        <p:nvPicPr>
          <p:cNvPr id="4" name="그림 3" descr="실내, 컴퓨터, 노트북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4B266F18-6FEF-4BEC-9ED1-526098030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1" t="9723" r="73203" b="28055"/>
          <a:stretch/>
        </p:blipFill>
        <p:spPr>
          <a:xfrm>
            <a:off x="5847766" y="467256"/>
            <a:ext cx="5254118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 Unicode MS</vt:lpstr>
      <vt:lpstr>DengXian</vt:lpstr>
      <vt:lpstr>SFMono-Regular</vt:lpstr>
      <vt:lpstr>맑은 고딕</vt:lpstr>
      <vt:lpstr>Areno Serif</vt:lpstr>
      <vt:lpstr>Arial</vt:lpstr>
      <vt:lpstr>Calibri</vt:lpstr>
      <vt:lpstr>Gotham Bold</vt:lpstr>
      <vt:lpstr>Office 테마</vt:lpstr>
      <vt:lpstr>Prefab &amp; Gameobject</vt:lpstr>
      <vt:lpstr>Download Project file</vt:lpstr>
      <vt:lpstr>PowerPoint 프레젠테이션</vt:lpstr>
      <vt:lpstr>Block.prefab</vt:lpstr>
      <vt:lpstr>Create.cs</vt:lpstr>
      <vt:lpstr>Change.cs</vt:lpstr>
      <vt:lpstr>Delete.cs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Prefab &amp; Gameobject</dc:title>
  <dc:creator>백 성빈</dc:creator>
  <cp:lastModifiedBy>백 성빈</cp:lastModifiedBy>
  <cp:revision>1</cp:revision>
  <dcterms:created xsi:type="dcterms:W3CDTF">2018-07-13T18:51:19Z</dcterms:created>
  <dcterms:modified xsi:type="dcterms:W3CDTF">2018-07-13T18:51:31Z</dcterms:modified>
</cp:coreProperties>
</file>