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5D6908-AB94-4BB0-A5E4-07C17BA72D90}" v="1133" dt="2018-07-21T00:43:06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백성빈 Baek Seongbin" userId="7c11fe11-8b7d-46f5-9a54-f9a6ee3160dd" providerId="ADAL" clId="{C95D6908-AB94-4BB0-A5E4-07C17BA72D90}"/>
    <pc:docChg chg="undo custSel mod addSld delSld modSld sldOrd modMainMaster">
      <pc:chgData name="백성빈 Baek Seongbin" userId="7c11fe11-8b7d-46f5-9a54-f9a6ee3160dd" providerId="ADAL" clId="{C95D6908-AB94-4BB0-A5E4-07C17BA72D90}" dt="2018-07-21T03:03:54.046" v="3786" actId="20577"/>
      <pc:docMkLst>
        <pc:docMk/>
      </pc:docMkLst>
      <pc:sldChg chg="modSp">
        <pc:chgData name="백성빈 Baek Seongbin" userId="7c11fe11-8b7d-46f5-9a54-f9a6ee3160dd" providerId="ADAL" clId="{C95D6908-AB94-4BB0-A5E4-07C17BA72D90}" dt="2018-07-21T00:10:26.038" v="53"/>
        <pc:sldMkLst>
          <pc:docMk/>
          <pc:sldMk cId="1299631030" sldId="256"/>
        </pc:sldMkLst>
        <pc:spChg chg="mod">
          <ac:chgData name="백성빈 Baek Seongbin" userId="7c11fe11-8b7d-46f5-9a54-f9a6ee3160dd" providerId="ADAL" clId="{C95D6908-AB94-4BB0-A5E4-07C17BA72D90}" dt="2018-07-21T00:09:39.460" v="9" actId="20577"/>
          <ac:spMkLst>
            <pc:docMk/>
            <pc:sldMk cId="1299631030" sldId="256"/>
            <ac:spMk id="2" creationId="{001D5810-C7E0-4400-95A6-153B1B798103}"/>
          </ac:spMkLst>
        </pc:spChg>
        <pc:spChg chg="mod">
          <ac:chgData name="백성빈 Baek Seongbin" userId="7c11fe11-8b7d-46f5-9a54-f9a6ee3160dd" providerId="ADAL" clId="{C95D6908-AB94-4BB0-A5E4-07C17BA72D90}" dt="2018-07-21T00:10:26.038" v="53"/>
          <ac:spMkLst>
            <pc:docMk/>
            <pc:sldMk cId="1299631030" sldId="256"/>
            <ac:spMk id="3" creationId="{2F03E1E7-2676-49B8-A008-46EB4FE0C6A5}"/>
          </ac:spMkLst>
        </pc:spChg>
      </pc:sldChg>
      <pc:sldChg chg="del">
        <pc:chgData name="백성빈 Baek Seongbin" userId="7c11fe11-8b7d-46f5-9a54-f9a6ee3160dd" providerId="ADAL" clId="{C95D6908-AB94-4BB0-A5E4-07C17BA72D90}" dt="2018-07-21T00:10:00.903" v="10" actId="2696"/>
        <pc:sldMkLst>
          <pc:docMk/>
          <pc:sldMk cId="1992392955" sldId="257"/>
        </pc:sldMkLst>
      </pc:sldChg>
      <pc:sldChg chg="addSp modSp add">
        <pc:chgData name="백성빈 Baek Seongbin" userId="7c11fe11-8b7d-46f5-9a54-f9a6ee3160dd" providerId="ADAL" clId="{C95D6908-AB94-4BB0-A5E4-07C17BA72D90}" dt="2018-07-21T02:25:02.767" v="1226" actId="1076"/>
        <pc:sldMkLst>
          <pc:docMk/>
          <pc:sldMk cId="302423489" sldId="260"/>
        </pc:sldMkLst>
        <pc:spChg chg="mod">
          <ac:chgData name="백성빈 Baek Seongbin" userId="7c11fe11-8b7d-46f5-9a54-f9a6ee3160dd" providerId="ADAL" clId="{C95D6908-AB94-4BB0-A5E4-07C17BA72D90}" dt="2018-07-21T02:24:54.401" v="1218" actId="403"/>
          <ac:spMkLst>
            <pc:docMk/>
            <pc:sldMk cId="302423489" sldId="260"/>
            <ac:spMk id="2" creationId="{78FB0FD8-677C-4D8B-8ED2-9CC0584D1C88}"/>
          </ac:spMkLst>
        </pc:spChg>
        <pc:spChg chg="mod">
          <ac:chgData name="백성빈 Baek Seongbin" userId="7c11fe11-8b7d-46f5-9a54-f9a6ee3160dd" providerId="ADAL" clId="{C95D6908-AB94-4BB0-A5E4-07C17BA72D90}" dt="2018-07-21T02:24:54.401" v="1218" actId="403"/>
          <ac:spMkLst>
            <pc:docMk/>
            <pc:sldMk cId="302423489" sldId="260"/>
            <ac:spMk id="3" creationId="{0958A204-3134-45BD-9DCF-AA978DF6ECA3}"/>
          </ac:spMkLst>
        </pc:spChg>
        <pc:spChg chg="add mod">
          <ac:chgData name="백성빈 Baek Seongbin" userId="7c11fe11-8b7d-46f5-9a54-f9a6ee3160dd" providerId="ADAL" clId="{C95D6908-AB94-4BB0-A5E4-07C17BA72D90}" dt="2018-07-21T02:25:02.767" v="1226" actId="1076"/>
          <ac:spMkLst>
            <pc:docMk/>
            <pc:sldMk cId="302423489" sldId="260"/>
            <ac:spMk id="8" creationId="{8CFD25BE-8CED-4FA7-A662-9C851BD38DDE}"/>
          </ac:spMkLst>
        </pc:spChg>
        <pc:picChg chg="add mod modCrop">
          <ac:chgData name="백성빈 Baek Seongbin" userId="7c11fe11-8b7d-46f5-9a54-f9a6ee3160dd" providerId="ADAL" clId="{C95D6908-AB94-4BB0-A5E4-07C17BA72D90}" dt="2018-07-21T02:24:14.053" v="1198" actId="1076"/>
          <ac:picMkLst>
            <pc:docMk/>
            <pc:sldMk cId="302423489" sldId="260"/>
            <ac:picMk id="5" creationId="{0CE0DC6D-4E69-4787-8AF0-54303284E51C}"/>
          </ac:picMkLst>
        </pc:picChg>
        <pc:picChg chg="add mod">
          <ac:chgData name="백성빈 Baek Seongbin" userId="7c11fe11-8b7d-46f5-9a54-f9a6ee3160dd" providerId="ADAL" clId="{C95D6908-AB94-4BB0-A5E4-07C17BA72D90}" dt="2018-07-21T02:24:43.106" v="1203" actId="1076"/>
          <ac:picMkLst>
            <pc:docMk/>
            <pc:sldMk cId="302423489" sldId="260"/>
            <ac:picMk id="7" creationId="{23471630-115C-4A0F-B630-3ABC5DEAC121}"/>
          </ac:picMkLst>
        </pc:picChg>
      </pc:sldChg>
      <pc:sldChg chg="del">
        <pc:chgData name="백성빈 Baek Seongbin" userId="7c11fe11-8b7d-46f5-9a54-f9a6ee3160dd" providerId="ADAL" clId="{C95D6908-AB94-4BB0-A5E4-07C17BA72D90}" dt="2018-07-21T00:10:00.918" v="12" actId="2696"/>
        <pc:sldMkLst>
          <pc:docMk/>
          <pc:sldMk cId="784879956" sldId="260"/>
        </pc:sldMkLst>
      </pc:sldChg>
      <pc:sldChg chg="addSp delSp modSp add mod ord setBg setClrOvrMap">
        <pc:chgData name="백성빈 Baek Seongbin" userId="7c11fe11-8b7d-46f5-9a54-f9a6ee3160dd" providerId="ADAL" clId="{C95D6908-AB94-4BB0-A5E4-07C17BA72D90}" dt="2018-07-21T00:24:23.853" v="729"/>
        <pc:sldMkLst>
          <pc:docMk/>
          <pc:sldMk cId="1985948701" sldId="261"/>
        </pc:sldMkLst>
        <pc:spChg chg="mod ord">
          <ac:chgData name="백성빈 Baek Seongbin" userId="7c11fe11-8b7d-46f5-9a54-f9a6ee3160dd" providerId="ADAL" clId="{C95D6908-AB94-4BB0-A5E4-07C17BA72D90}" dt="2018-07-21T00:22:45.533" v="367"/>
          <ac:spMkLst>
            <pc:docMk/>
            <pc:sldMk cId="1985948701" sldId="261"/>
            <ac:spMk id="2" creationId="{9ED9B604-9725-46C6-9EFB-15FF2118616D}"/>
          </ac:spMkLst>
        </pc:spChg>
        <pc:spChg chg="mod ord">
          <ac:chgData name="백성빈 Baek Seongbin" userId="7c11fe11-8b7d-46f5-9a54-f9a6ee3160dd" providerId="ADAL" clId="{C95D6908-AB94-4BB0-A5E4-07C17BA72D90}" dt="2018-07-21T00:24:08.777" v="727" actId="1076"/>
          <ac:spMkLst>
            <pc:docMk/>
            <pc:sldMk cId="1985948701" sldId="261"/>
            <ac:spMk id="3" creationId="{35B80535-6801-4BA3-B6D3-19657F1EABE8}"/>
          </ac:spMkLst>
        </pc:spChg>
        <pc:spChg chg="add del">
          <ac:chgData name="백성빈 Baek Seongbin" userId="7c11fe11-8b7d-46f5-9a54-f9a6ee3160dd" providerId="ADAL" clId="{C95D6908-AB94-4BB0-A5E4-07C17BA72D90}" dt="2018-07-21T00:22:32.583" v="321" actId="26606"/>
          <ac:spMkLst>
            <pc:docMk/>
            <pc:sldMk cId="1985948701" sldId="261"/>
            <ac:spMk id="7" creationId="{EB181E26-89C4-4A14-92DE-0F4C4B0E9484}"/>
          </ac:spMkLst>
        </pc:spChg>
        <pc:spChg chg="add del">
          <ac:chgData name="백성빈 Baek Seongbin" userId="7c11fe11-8b7d-46f5-9a54-f9a6ee3160dd" providerId="ADAL" clId="{C95D6908-AB94-4BB0-A5E4-07C17BA72D90}" dt="2018-07-21T00:22:32.583" v="321" actId="26606"/>
          <ac:spMkLst>
            <pc:docMk/>
            <pc:sldMk cId="1985948701" sldId="261"/>
            <ac:spMk id="8" creationId="{13958066-7CBD-4B89-8F46-614C4F28BCF9}"/>
          </ac:spMkLst>
        </pc:spChg>
        <pc:spChg chg="add del">
          <ac:chgData name="백성빈 Baek Seongbin" userId="7c11fe11-8b7d-46f5-9a54-f9a6ee3160dd" providerId="ADAL" clId="{C95D6908-AB94-4BB0-A5E4-07C17BA72D90}" dt="2018-07-21T00:22:14.683" v="316" actId="26606"/>
          <ac:spMkLst>
            <pc:docMk/>
            <pc:sldMk cId="1985948701" sldId="261"/>
            <ac:spMk id="10" creationId="{EB181E26-89C4-4A14-92DE-0F4C4B0E9484}"/>
          </ac:spMkLst>
        </pc:spChg>
        <pc:spChg chg="add del">
          <ac:chgData name="백성빈 Baek Seongbin" userId="7c11fe11-8b7d-46f5-9a54-f9a6ee3160dd" providerId="ADAL" clId="{C95D6908-AB94-4BB0-A5E4-07C17BA72D90}" dt="2018-07-21T00:22:14.683" v="316" actId="26606"/>
          <ac:spMkLst>
            <pc:docMk/>
            <pc:sldMk cId="1985948701" sldId="261"/>
            <ac:spMk id="12" creationId="{13958066-7CBD-4B89-8F46-614C4F28BCF9}"/>
          </ac:spMkLst>
        </pc:spChg>
        <pc:picChg chg="add mod modCrop">
          <ac:chgData name="백성빈 Baek Seongbin" userId="7c11fe11-8b7d-46f5-9a54-f9a6ee3160dd" providerId="ADAL" clId="{C95D6908-AB94-4BB0-A5E4-07C17BA72D90}" dt="2018-07-21T00:23:59.422" v="722" actId="1076"/>
          <ac:picMkLst>
            <pc:docMk/>
            <pc:sldMk cId="1985948701" sldId="261"/>
            <ac:picMk id="4" creationId="{31BA7623-2FEA-48C4-A3E7-7B99EE27F266}"/>
          </ac:picMkLst>
        </pc:picChg>
        <pc:picChg chg="add mod ord modCrop">
          <ac:chgData name="백성빈 Baek Seongbin" userId="7c11fe11-8b7d-46f5-9a54-f9a6ee3160dd" providerId="ADAL" clId="{C95D6908-AB94-4BB0-A5E4-07C17BA72D90}" dt="2018-07-21T00:24:12.205" v="728" actId="1076"/>
          <ac:picMkLst>
            <pc:docMk/>
            <pc:sldMk cId="1985948701" sldId="261"/>
            <ac:picMk id="5" creationId="{58063D65-BA7F-4288-B351-5D6360F1A13F}"/>
          </ac:picMkLst>
        </pc:picChg>
      </pc:sldChg>
      <pc:sldChg chg="del">
        <pc:chgData name="백성빈 Baek Seongbin" userId="7c11fe11-8b7d-46f5-9a54-f9a6ee3160dd" providerId="ADAL" clId="{C95D6908-AB94-4BB0-A5E4-07C17BA72D90}" dt="2018-07-21T00:10:00.926" v="13" actId="2696"/>
        <pc:sldMkLst>
          <pc:docMk/>
          <pc:sldMk cId="1990828558" sldId="261"/>
        </pc:sldMkLst>
      </pc:sldChg>
      <pc:sldChg chg="del">
        <pc:chgData name="백성빈 Baek Seongbin" userId="7c11fe11-8b7d-46f5-9a54-f9a6ee3160dd" providerId="ADAL" clId="{C95D6908-AB94-4BB0-A5E4-07C17BA72D90}" dt="2018-07-21T00:10:00.910" v="11" actId="2696"/>
        <pc:sldMkLst>
          <pc:docMk/>
          <pc:sldMk cId="192291741" sldId="262"/>
        </pc:sldMkLst>
      </pc:sldChg>
      <pc:sldChg chg="addSp modSp add mod setBg">
        <pc:chgData name="백성빈 Baek Seongbin" userId="7c11fe11-8b7d-46f5-9a54-f9a6ee3160dd" providerId="ADAL" clId="{C95D6908-AB94-4BB0-A5E4-07C17BA72D90}" dt="2018-07-21T02:40:22.252" v="1627" actId="27636"/>
        <pc:sldMkLst>
          <pc:docMk/>
          <pc:sldMk cId="3983686861" sldId="262"/>
        </pc:sldMkLst>
        <pc:spChg chg="mod">
          <ac:chgData name="백성빈 Baek Seongbin" userId="7c11fe11-8b7d-46f5-9a54-f9a6ee3160dd" providerId="ADAL" clId="{C95D6908-AB94-4BB0-A5E4-07C17BA72D90}" dt="2018-07-21T02:39:48.057" v="1557" actId="26606"/>
          <ac:spMkLst>
            <pc:docMk/>
            <pc:sldMk cId="3983686861" sldId="262"/>
            <ac:spMk id="2" creationId="{7A91F618-9AC5-44A5-B4C5-5FA800DBA9B7}"/>
          </ac:spMkLst>
        </pc:spChg>
        <pc:spChg chg="mod">
          <ac:chgData name="백성빈 Baek Seongbin" userId="7c11fe11-8b7d-46f5-9a54-f9a6ee3160dd" providerId="ADAL" clId="{C95D6908-AB94-4BB0-A5E4-07C17BA72D90}" dt="2018-07-21T02:40:22.252" v="1627" actId="27636"/>
          <ac:spMkLst>
            <pc:docMk/>
            <pc:sldMk cId="3983686861" sldId="262"/>
            <ac:spMk id="3" creationId="{342AC608-3379-484A-A99D-C9FA5D139F33}"/>
          </ac:spMkLst>
        </pc:spChg>
        <pc:spChg chg="add">
          <ac:chgData name="백성빈 Baek Seongbin" userId="7c11fe11-8b7d-46f5-9a54-f9a6ee3160dd" providerId="ADAL" clId="{C95D6908-AB94-4BB0-A5E4-07C17BA72D90}" dt="2018-07-21T02:39:48.057" v="1557" actId="26606"/>
          <ac:spMkLst>
            <pc:docMk/>
            <pc:sldMk cId="3983686861" sldId="262"/>
            <ac:spMk id="9" creationId="{87CC2527-562A-4F69-B487-4371E5B243E7}"/>
          </ac:spMkLst>
        </pc:spChg>
        <pc:picChg chg="add mod ord">
          <ac:chgData name="백성빈 Baek Seongbin" userId="7c11fe11-8b7d-46f5-9a54-f9a6ee3160dd" providerId="ADAL" clId="{C95D6908-AB94-4BB0-A5E4-07C17BA72D90}" dt="2018-07-21T02:39:54.692" v="1559" actId="962"/>
          <ac:picMkLst>
            <pc:docMk/>
            <pc:sldMk cId="3983686861" sldId="262"/>
            <ac:picMk id="4" creationId="{AC4FB4DD-FFD3-4A83-95AD-00059E16ACEE}"/>
          </ac:picMkLst>
        </pc:picChg>
        <pc:cxnChg chg="add">
          <ac:chgData name="백성빈 Baek Seongbin" userId="7c11fe11-8b7d-46f5-9a54-f9a6ee3160dd" providerId="ADAL" clId="{C95D6908-AB94-4BB0-A5E4-07C17BA72D90}" dt="2018-07-21T02:39:48.057" v="1557" actId="26606"/>
          <ac:cxnSpMkLst>
            <pc:docMk/>
            <pc:sldMk cId="3983686861" sldId="262"/>
            <ac:cxnSpMk id="11" creationId="{BCDAEC91-5BCE-4B55-9CC0-43EF94CB734B}"/>
          </ac:cxnSpMkLst>
        </pc:cxnChg>
      </pc:sldChg>
      <pc:sldChg chg="modSp add">
        <pc:chgData name="백성빈 Baek Seongbin" userId="7c11fe11-8b7d-46f5-9a54-f9a6ee3160dd" providerId="ADAL" clId="{C95D6908-AB94-4BB0-A5E4-07C17BA72D90}" dt="2018-07-21T02:38:23.117" v="1551" actId="20577"/>
        <pc:sldMkLst>
          <pc:docMk/>
          <pc:sldMk cId="1946361787" sldId="263"/>
        </pc:sldMkLst>
        <pc:spChg chg="mod">
          <ac:chgData name="백성빈 Baek Seongbin" userId="7c11fe11-8b7d-46f5-9a54-f9a6ee3160dd" providerId="ADAL" clId="{C95D6908-AB94-4BB0-A5E4-07C17BA72D90}" dt="2018-07-21T00:34:32.235" v="949" actId="20577"/>
          <ac:spMkLst>
            <pc:docMk/>
            <pc:sldMk cId="1946361787" sldId="263"/>
            <ac:spMk id="2" creationId="{AECD14D4-6B20-4D5B-B268-F855555E6B95}"/>
          </ac:spMkLst>
        </pc:spChg>
        <pc:spChg chg="mod">
          <ac:chgData name="백성빈 Baek Seongbin" userId="7c11fe11-8b7d-46f5-9a54-f9a6ee3160dd" providerId="ADAL" clId="{C95D6908-AB94-4BB0-A5E4-07C17BA72D90}" dt="2018-07-21T02:38:23.117" v="1551" actId="20577"/>
          <ac:spMkLst>
            <pc:docMk/>
            <pc:sldMk cId="1946361787" sldId="263"/>
            <ac:spMk id="3" creationId="{42C3C79A-F4BB-4F4D-B14B-45C164863913}"/>
          </ac:spMkLst>
        </pc:spChg>
      </pc:sldChg>
      <pc:sldChg chg="del">
        <pc:chgData name="백성빈 Baek Seongbin" userId="7c11fe11-8b7d-46f5-9a54-f9a6ee3160dd" providerId="ADAL" clId="{C95D6908-AB94-4BB0-A5E4-07C17BA72D90}" dt="2018-07-21T00:10:00.936" v="14" actId="2696"/>
        <pc:sldMkLst>
          <pc:docMk/>
          <pc:sldMk cId="2345855466" sldId="263"/>
        </pc:sldMkLst>
      </pc:sldChg>
      <pc:sldChg chg="modSp add">
        <pc:chgData name="백성빈 Baek Seongbin" userId="7c11fe11-8b7d-46f5-9a54-f9a6ee3160dd" providerId="ADAL" clId="{C95D6908-AB94-4BB0-A5E4-07C17BA72D90}" dt="2018-07-21T02:38:05.421" v="1537" actId="403"/>
        <pc:sldMkLst>
          <pc:docMk/>
          <pc:sldMk cId="2125588472" sldId="264"/>
        </pc:sldMkLst>
        <pc:spChg chg="mod">
          <ac:chgData name="백성빈 Baek Seongbin" userId="7c11fe11-8b7d-46f5-9a54-f9a6ee3160dd" providerId="ADAL" clId="{C95D6908-AB94-4BB0-A5E4-07C17BA72D90}" dt="2018-07-21T00:43:38.237" v="1157" actId="20577"/>
          <ac:spMkLst>
            <pc:docMk/>
            <pc:sldMk cId="2125588472" sldId="264"/>
            <ac:spMk id="2" creationId="{E7FABA0E-E17F-4047-84C7-A551362F47E3}"/>
          </ac:spMkLst>
        </pc:spChg>
        <pc:spChg chg="mod">
          <ac:chgData name="백성빈 Baek Seongbin" userId="7c11fe11-8b7d-46f5-9a54-f9a6ee3160dd" providerId="ADAL" clId="{C95D6908-AB94-4BB0-A5E4-07C17BA72D90}" dt="2018-07-21T02:38:05.421" v="1537" actId="403"/>
          <ac:spMkLst>
            <pc:docMk/>
            <pc:sldMk cId="2125588472" sldId="264"/>
            <ac:spMk id="3" creationId="{E84747F2-906F-429A-B26F-5556A48848DD}"/>
          </ac:spMkLst>
        </pc:spChg>
      </pc:sldChg>
      <pc:sldChg chg="addSp delSp modSp add">
        <pc:chgData name="백성빈 Baek Seongbin" userId="7c11fe11-8b7d-46f5-9a54-f9a6ee3160dd" providerId="ADAL" clId="{C95D6908-AB94-4BB0-A5E4-07C17BA72D90}" dt="2018-07-21T02:48:22.660" v="1679" actId="20577"/>
        <pc:sldMkLst>
          <pc:docMk/>
          <pc:sldMk cId="2740048633" sldId="265"/>
        </pc:sldMkLst>
        <pc:spChg chg="mod">
          <ac:chgData name="백성빈 Baek Seongbin" userId="7c11fe11-8b7d-46f5-9a54-f9a6ee3160dd" providerId="ADAL" clId="{C95D6908-AB94-4BB0-A5E4-07C17BA72D90}" dt="2018-07-21T02:48:22.660" v="1679" actId="20577"/>
          <ac:spMkLst>
            <pc:docMk/>
            <pc:sldMk cId="2740048633" sldId="265"/>
            <ac:spMk id="2" creationId="{74F1D4C3-DF4C-4758-AA18-4A655BF84EB0}"/>
          </ac:spMkLst>
        </pc:spChg>
        <pc:spChg chg="del">
          <ac:chgData name="백성빈 Baek Seongbin" userId="7c11fe11-8b7d-46f5-9a54-f9a6ee3160dd" providerId="ADAL" clId="{C95D6908-AB94-4BB0-A5E4-07C17BA72D90}" dt="2018-07-21T02:48:13.011" v="1631"/>
          <ac:spMkLst>
            <pc:docMk/>
            <pc:sldMk cId="2740048633" sldId="265"/>
            <ac:spMk id="3" creationId="{8E56C53F-B594-4045-A10C-47EA59D796BB}"/>
          </ac:spMkLst>
        </pc:spChg>
        <pc:picChg chg="add del">
          <ac:chgData name="백성빈 Baek Seongbin" userId="7c11fe11-8b7d-46f5-9a54-f9a6ee3160dd" providerId="ADAL" clId="{C95D6908-AB94-4BB0-A5E4-07C17BA72D90}" dt="2018-07-21T02:48:12.188" v="1630"/>
          <ac:picMkLst>
            <pc:docMk/>
            <pc:sldMk cId="2740048633" sldId="265"/>
            <ac:picMk id="4" creationId="{710C50C3-5E97-4FB3-944F-72E6C0BD7E47}"/>
          </ac:picMkLst>
        </pc:picChg>
        <pc:picChg chg="add mod">
          <ac:chgData name="백성빈 Baek Seongbin" userId="7c11fe11-8b7d-46f5-9a54-f9a6ee3160dd" providerId="ADAL" clId="{C95D6908-AB94-4BB0-A5E4-07C17BA72D90}" dt="2018-07-21T02:48:13.011" v="1631"/>
          <ac:picMkLst>
            <pc:docMk/>
            <pc:sldMk cId="2740048633" sldId="265"/>
            <ac:picMk id="5" creationId="{947E8A51-B140-4FB5-85E1-7EEC2AE65EF7}"/>
          </ac:picMkLst>
        </pc:picChg>
      </pc:sldChg>
      <pc:sldChg chg="addSp delSp modSp add mod setBg setClrOvrMap">
        <pc:chgData name="백성빈 Baek Seongbin" userId="7c11fe11-8b7d-46f5-9a54-f9a6ee3160dd" providerId="ADAL" clId="{C95D6908-AB94-4BB0-A5E4-07C17BA72D90}" dt="2018-07-21T02:52:01.681" v="2202" actId="14100"/>
        <pc:sldMkLst>
          <pc:docMk/>
          <pc:sldMk cId="1073794105" sldId="266"/>
        </pc:sldMkLst>
        <pc:spChg chg="mod">
          <ac:chgData name="백성빈 Baek Seongbin" userId="7c11fe11-8b7d-46f5-9a54-f9a6ee3160dd" providerId="ADAL" clId="{C95D6908-AB94-4BB0-A5E4-07C17BA72D90}" dt="2018-07-21T02:51:56.387" v="2201" actId="26606"/>
          <ac:spMkLst>
            <pc:docMk/>
            <pc:sldMk cId="1073794105" sldId="266"/>
            <ac:spMk id="2" creationId="{4E717854-1D79-4A40-AC94-CAA333ED1EAD}"/>
          </ac:spMkLst>
        </pc:spChg>
        <pc:spChg chg="mod">
          <ac:chgData name="백성빈 Baek Seongbin" userId="7c11fe11-8b7d-46f5-9a54-f9a6ee3160dd" providerId="ADAL" clId="{C95D6908-AB94-4BB0-A5E4-07C17BA72D90}" dt="2018-07-21T02:51:56.387" v="2201" actId="26606"/>
          <ac:spMkLst>
            <pc:docMk/>
            <pc:sldMk cId="1073794105" sldId="266"/>
            <ac:spMk id="3" creationId="{8F7BD780-8E6C-4AB8-81B1-D0943C2B9B7E}"/>
          </ac:spMkLst>
        </pc:spChg>
        <pc:spChg chg="add del">
          <ac:chgData name="백성빈 Baek Seongbin" userId="7c11fe11-8b7d-46f5-9a54-f9a6ee3160dd" providerId="ADAL" clId="{C95D6908-AB94-4BB0-A5E4-07C17BA72D90}" dt="2018-07-21T02:51:56.387" v="2201" actId="26606"/>
          <ac:spMkLst>
            <pc:docMk/>
            <pc:sldMk cId="1073794105" sldId="266"/>
            <ac:spMk id="9" creationId="{68A4132F-DEC6-4332-A00C-A11AD4519B6C}"/>
          </ac:spMkLst>
        </pc:spChg>
        <pc:spChg chg="add del">
          <ac:chgData name="백성빈 Baek Seongbin" userId="7c11fe11-8b7d-46f5-9a54-f9a6ee3160dd" providerId="ADAL" clId="{C95D6908-AB94-4BB0-A5E4-07C17BA72D90}" dt="2018-07-21T02:51:56.387" v="2201" actId="26606"/>
          <ac:spMkLst>
            <pc:docMk/>
            <pc:sldMk cId="1073794105" sldId="266"/>
            <ac:spMk id="11" creationId="{64965EAE-E41A-435F-B993-07E824B6C977}"/>
          </ac:spMkLst>
        </pc:spChg>
        <pc:spChg chg="add del">
          <ac:chgData name="백성빈 Baek Seongbin" userId="7c11fe11-8b7d-46f5-9a54-f9a6ee3160dd" providerId="ADAL" clId="{C95D6908-AB94-4BB0-A5E4-07C17BA72D90}" dt="2018-07-21T02:51:56.387" v="2201" actId="26606"/>
          <ac:spMkLst>
            <pc:docMk/>
            <pc:sldMk cId="1073794105" sldId="266"/>
            <ac:spMk id="13" creationId="{152F8994-E6D4-4311-9548-C3607BC43645}"/>
          </ac:spMkLst>
        </pc:spChg>
        <pc:spChg chg="add">
          <ac:chgData name="백성빈 Baek Seongbin" userId="7c11fe11-8b7d-46f5-9a54-f9a6ee3160dd" providerId="ADAL" clId="{C95D6908-AB94-4BB0-A5E4-07C17BA72D90}" dt="2018-07-21T02:51:56.387" v="2201" actId="26606"/>
          <ac:spMkLst>
            <pc:docMk/>
            <pc:sldMk cId="1073794105" sldId="266"/>
            <ac:spMk id="15" creationId="{A0BF428C-DA8B-4D99-9930-18F7F91D873D}"/>
          </ac:spMkLst>
        </pc:spChg>
        <pc:spChg chg="add">
          <ac:chgData name="백성빈 Baek Seongbin" userId="7c11fe11-8b7d-46f5-9a54-f9a6ee3160dd" providerId="ADAL" clId="{C95D6908-AB94-4BB0-A5E4-07C17BA72D90}" dt="2018-07-21T02:51:56.387" v="2201" actId="26606"/>
          <ac:spMkLst>
            <pc:docMk/>
            <pc:sldMk cId="1073794105" sldId="266"/>
            <ac:spMk id="16" creationId="{A03E2379-8871-408A-95CE-7AAE8FA53AE5}"/>
          </ac:spMkLst>
        </pc:spChg>
        <pc:spChg chg="add del">
          <ac:chgData name="백성빈 Baek Seongbin" userId="7c11fe11-8b7d-46f5-9a54-f9a6ee3160dd" providerId="ADAL" clId="{C95D6908-AB94-4BB0-A5E4-07C17BA72D90}" dt="2018-07-21T02:51:51.355" v="2200" actId="26606"/>
          <ac:spMkLst>
            <pc:docMk/>
            <pc:sldMk cId="1073794105" sldId="266"/>
            <ac:spMk id="18" creationId="{432691CC-4AB8-48AF-B822-EBF7F4E9E6CD}"/>
          </ac:spMkLst>
        </pc:spChg>
        <pc:spChg chg="add del">
          <ac:chgData name="백성빈 Baek Seongbin" userId="7c11fe11-8b7d-46f5-9a54-f9a6ee3160dd" providerId="ADAL" clId="{C95D6908-AB94-4BB0-A5E4-07C17BA72D90}" dt="2018-07-21T02:51:51.355" v="2200" actId="26606"/>
          <ac:spMkLst>
            <pc:docMk/>
            <pc:sldMk cId="1073794105" sldId="266"/>
            <ac:spMk id="20" creationId="{D6A8E1B4-B839-4C58-B08A-F0B09458080B}"/>
          </ac:spMkLst>
        </pc:spChg>
        <pc:picChg chg="add mod ord modCrop">
          <ac:chgData name="백성빈 Baek Seongbin" userId="7c11fe11-8b7d-46f5-9a54-f9a6ee3160dd" providerId="ADAL" clId="{C95D6908-AB94-4BB0-A5E4-07C17BA72D90}" dt="2018-07-21T02:52:01.681" v="2202" actId="14100"/>
          <ac:picMkLst>
            <pc:docMk/>
            <pc:sldMk cId="1073794105" sldId="266"/>
            <ac:picMk id="4" creationId="{439DAF9B-365F-407D-BB0E-226305526FE1}"/>
          </ac:picMkLst>
        </pc:picChg>
        <pc:picChg chg="add mod modCrop">
          <ac:chgData name="백성빈 Baek Seongbin" userId="7c11fe11-8b7d-46f5-9a54-f9a6ee3160dd" providerId="ADAL" clId="{C95D6908-AB94-4BB0-A5E4-07C17BA72D90}" dt="2018-07-21T02:51:56.387" v="2201" actId="26606"/>
          <ac:picMkLst>
            <pc:docMk/>
            <pc:sldMk cId="1073794105" sldId="266"/>
            <ac:picMk id="5" creationId="{CC1162BE-CC2C-42AD-8712-425F86025B0C}"/>
          </ac:picMkLst>
        </pc:picChg>
      </pc:sldChg>
      <pc:sldChg chg="modSp add">
        <pc:chgData name="백성빈 Baek Seongbin" userId="7c11fe11-8b7d-46f5-9a54-f9a6ee3160dd" providerId="ADAL" clId="{C95D6908-AB94-4BB0-A5E4-07C17BA72D90}" dt="2018-07-21T02:55:52.062" v="2757"/>
        <pc:sldMkLst>
          <pc:docMk/>
          <pc:sldMk cId="665547533" sldId="267"/>
        </pc:sldMkLst>
        <pc:spChg chg="mod">
          <ac:chgData name="백성빈 Baek Seongbin" userId="7c11fe11-8b7d-46f5-9a54-f9a6ee3160dd" providerId="ADAL" clId="{C95D6908-AB94-4BB0-A5E4-07C17BA72D90}" dt="2018-07-21T02:52:31.866" v="2256" actId="20577"/>
          <ac:spMkLst>
            <pc:docMk/>
            <pc:sldMk cId="665547533" sldId="267"/>
            <ac:spMk id="2" creationId="{1ABC05EC-DD33-4716-BAE4-CA8971D3D077}"/>
          </ac:spMkLst>
        </pc:spChg>
        <pc:spChg chg="mod">
          <ac:chgData name="백성빈 Baek Seongbin" userId="7c11fe11-8b7d-46f5-9a54-f9a6ee3160dd" providerId="ADAL" clId="{C95D6908-AB94-4BB0-A5E4-07C17BA72D90}" dt="2018-07-21T02:55:52.062" v="2757"/>
          <ac:spMkLst>
            <pc:docMk/>
            <pc:sldMk cId="665547533" sldId="267"/>
            <ac:spMk id="3" creationId="{B5CBCF2F-2F04-4F56-8B19-2B53C74DBC7D}"/>
          </ac:spMkLst>
        </pc:spChg>
      </pc:sldChg>
      <pc:sldChg chg="addSp delSp modSp add mod setBg">
        <pc:chgData name="백성빈 Baek Seongbin" userId="7c11fe11-8b7d-46f5-9a54-f9a6ee3160dd" providerId="ADAL" clId="{C95D6908-AB94-4BB0-A5E4-07C17BA72D90}" dt="2018-07-21T02:55:29.134" v="2662" actId="27614"/>
        <pc:sldMkLst>
          <pc:docMk/>
          <pc:sldMk cId="3351551627" sldId="268"/>
        </pc:sldMkLst>
        <pc:spChg chg="mod">
          <ac:chgData name="백성빈 Baek Seongbin" userId="7c11fe11-8b7d-46f5-9a54-f9a6ee3160dd" providerId="ADAL" clId="{C95D6908-AB94-4BB0-A5E4-07C17BA72D90}" dt="2018-07-21T02:55:26.567" v="2661" actId="26606"/>
          <ac:spMkLst>
            <pc:docMk/>
            <pc:sldMk cId="3351551627" sldId="268"/>
            <ac:spMk id="2" creationId="{071841F3-DF04-4DDC-BB5F-186D32ED2059}"/>
          </ac:spMkLst>
        </pc:spChg>
        <pc:spChg chg="del">
          <ac:chgData name="백성빈 Baek Seongbin" userId="7c11fe11-8b7d-46f5-9a54-f9a6ee3160dd" providerId="ADAL" clId="{C95D6908-AB94-4BB0-A5E4-07C17BA72D90}" dt="2018-07-21T02:55:23.487" v="2660"/>
          <ac:spMkLst>
            <pc:docMk/>
            <pc:sldMk cId="3351551627" sldId="268"/>
            <ac:spMk id="3" creationId="{DB5FE1D0-4C79-4FAD-8A34-3B8EF3CA015D}"/>
          </ac:spMkLst>
        </pc:spChg>
        <pc:spChg chg="add">
          <ac:chgData name="백성빈 Baek Seongbin" userId="7c11fe11-8b7d-46f5-9a54-f9a6ee3160dd" providerId="ADAL" clId="{C95D6908-AB94-4BB0-A5E4-07C17BA72D90}" dt="2018-07-21T02:55:26.567" v="2661" actId="26606"/>
          <ac:spMkLst>
            <pc:docMk/>
            <pc:sldMk cId="3351551627" sldId="268"/>
            <ac:spMk id="9" creationId="{6753252F-4873-4F63-801D-CC719279A7D5}"/>
          </ac:spMkLst>
        </pc:spChg>
        <pc:spChg chg="add">
          <ac:chgData name="백성빈 Baek Seongbin" userId="7c11fe11-8b7d-46f5-9a54-f9a6ee3160dd" providerId="ADAL" clId="{C95D6908-AB94-4BB0-A5E4-07C17BA72D90}" dt="2018-07-21T02:55:26.567" v="2661" actId="26606"/>
          <ac:spMkLst>
            <pc:docMk/>
            <pc:sldMk cId="3351551627" sldId="268"/>
            <ac:spMk id="11" creationId="{047C8CCB-F95D-4249-92DD-651249D3535A}"/>
          </ac:spMkLst>
        </pc:spChg>
        <pc:picChg chg="add mod">
          <ac:chgData name="백성빈 Baek Seongbin" userId="7c11fe11-8b7d-46f5-9a54-f9a6ee3160dd" providerId="ADAL" clId="{C95D6908-AB94-4BB0-A5E4-07C17BA72D90}" dt="2018-07-21T02:55:29.134" v="2662" actId="27614"/>
          <ac:picMkLst>
            <pc:docMk/>
            <pc:sldMk cId="3351551627" sldId="268"/>
            <ac:picMk id="4" creationId="{69F440AD-CAAE-4503-B8FB-A65D98E3C6AE}"/>
          </ac:picMkLst>
        </pc:picChg>
      </pc:sldChg>
      <pc:sldChg chg="modSp add">
        <pc:chgData name="백성빈 Baek Seongbin" userId="7c11fe11-8b7d-46f5-9a54-f9a6ee3160dd" providerId="ADAL" clId="{C95D6908-AB94-4BB0-A5E4-07C17BA72D90}" dt="2018-07-21T02:59:06.541" v="3137" actId="20577"/>
        <pc:sldMkLst>
          <pc:docMk/>
          <pc:sldMk cId="1042045696" sldId="269"/>
        </pc:sldMkLst>
        <pc:spChg chg="mod">
          <ac:chgData name="백성빈 Baek Seongbin" userId="7c11fe11-8b7d-46f5-9a54-f9a6ee3160dd" providerId="ADAL" clId="{C95D6908-AB94-4BB0-A5E4-07C17BA72D90}" dt="2018-07-21T02:58:22.754" v="2787"/>
          <ac:spMkLst>
            <pc:docMk/>
            <pc:sldMk cId="1042045696" sldId="269"/>
            <ac:spMk id="2" creationId="{483DB4C8-F3B0-4C82-AD6F-F57364F264FE}"/>
          </ac:spMkLst>
        </pc:spChg>
        <pc:spChg chg="mod">
          <ac:chgData name="백성빈 Baek Seongbin" userId="7c11fe11-8b7d-46f5-9a54-f9a6ee3160dd" providerId="ADAL" clId="{C95D6908-AB94-4BB0-A5E4-07C17BA72D90}" dt="2018-07-21T02:59:06.541" v="3137" actId="20577"/>
          <ac:spMkLst>
            <pc:docMk/>
            <pc:sldMk cId="1042045696" sldId="269"/>
            <ac:spMk id="3" creationId="{84905F14-2936-44CB-A3E0-AF205C6ECB5E}"/>
          </ac:spMkLst>
        </pc:spChg>
      </pc:sldChg>
      <pc:sldChg chg="modSp add">
        <pc:chgData name="백성빈 Baek Seongbin" userId="7c11fe11-8b7d-46f5-9a54-f9a6ee3160dd" providerId="ADAL" clId="{C95D6908-AB94-4BB0-A5E4-07C17BA72D90}" dt="2018-07-21T03:03:54.046" v="3786" actId="20577"/>
        <pc:sldMkLst>
          <pc:docMk/>
          <pc:sldMk cId="1091028434" sldId="270"/>
        </pc:sldMkLst>
        <pc:spChg chg="mod">
          <ac:chgData name="백성빈 Baek Seongbin" userId="7c11fe11-8b7d-46f5-9a54-f9a6ee3160dd" providerId="ADAL" clId="{C95D6908-AB94-4BB0-A5E4-07C17BA72D90}" dt="2018-07-21T03:00:35.320" v="3162" actId="20577"/>
          <ac:spMkLst>
            <pc:docMk/>
            <pc:sldMk cId="1091028434" sldId="270"/>
            <ac:spMk id="2" creationId="{9BF187FF-C65A-43ED-B1E4-5CFBBB49EC9A}"/>
          </ac:spMkLst>
        </pc:spChg>
        <pc:spChg chg="mod">
          <ac:chgData name="백성빈 Baek Seongbin" userId="7c11fe11-8b7d-46f5-9a54-f9a6ee3160dd" providerId="ADAL" clId="{C95D6908-AB94-4BB0-A5E4-07C17BA72D90}" dt="2018-07-21T03:03:54.046" v="3786" actId="20577"/>
          <ac:spMkLst>
            <pc:docMk/>
            <pc:sldMk cId="1091028434" sldId="270"/>
            <ac:spMk id="3" creationId="{BA351820-7342-4D81-AE18-FFAC468EB32A}"/>
          </ac:spMkLst>
        </pc:spChg>
      </pc:sldChg>
      <pc:sldMasterChg chg="modSp">
        <pc:chgData name="백성빈 Baek Seongbin" userId="7c11fe11-8b7d-46f5-9a54-f9a6ee3160dd" providerId="ADAL" clId="{C95D6908-AB94-4BB0-A5E4-07C17BA72D90}" dt="2018-07-21T00:43:06.611" v="1131" actId="14100"/>
        <pc:sldMasterMkLst>
          <pc:docMk/>
          <pc:sldMasterMk cId="3316245819" sldId="2147483648"/>
        </pc:sldMasterMkLst>
        <pc:spChg chg="mod">
          <ac:chgData name="백성빈 Baek Seongbin" userId="7c11fe11-8b7d-46f5-9a54-f9a6ee3160dd" providerId="ADAL" clId="{C95D6908-AB94-4BB0-A5E4-07C17BA72D90}" dt="2018-07-21T00:43:03.152" v="1130" actId="14100"/>
          <ac:spMkLst>
            <pc:docMk/>
            <pc:sldMasterMk cId="3316245819" sldId="2147483648"/>
            <ac:spMk id="2" creationId="{058C0B7E-2FBF-477D-8504-90056FEB0F7C}"/>
          </ac:spMkLst>
        </pc:spChg>
        <pc:spChg chg="mod">
          <ac:chgData name="백성빈 Baek Seongbin" userId="7c11fe11-8b7d-46f5-9a54-f9a6ee3160dd" providerId="ADAL" clId="{C95D6908-AB94-4BB0-A5E4-07C17BA72D90}" dt="2018-07-21T00:43:06.611" v="1131" actId="14100"/>
          <ac:spMkLst>
            <pc:docMk/>
            <pc:sldMasterMk cId="3316245819" sldId="2147483648"/>
            <ac:spMk id="3" creationId="{3885E7BD-73E7-4DDB-B6F0-DB3155ACB8B5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B0B9B-FF8D-49ED-AD67-A90EF0A623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6000" spc="600">
                <a:latin typeface="Areno Serif" pitchFamily="50" charset="0"/>
              </a:defRPr>
            </a:lvl1pPr>
          </a:lstStyle>
          <a:p>
            <a:r>
              <a:rPr lang="en-US" altLang="ko-KR" dirty="0" err="1"/>
              <a:t>GameObject</a:t>
            </a:r>
            <a:r>
              <a:rPr lang="en-US" altLang="ko-KR" dirty="0"/>
              <a:t> &amp; Prefab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10FDDC-C8C4-45C9-AA9E-3D067258AA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물건 </a:t>
            </a:r>
            <a:r>
              <a:rPr lang="ko-KR" altLang="en-US" dirty="0" err="1"/>
              <a:t>찍어내기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FDE86-D560-4F6E-ACE3-8A592ACB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025-069E-4D2F-83D6-D7CA08AD2FA9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110C9-6CFB-4962-9D87-2F063CAA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4DE2B-615B-4C76-BE94-68B290BA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842-F573-46F3-9A28-889119EEA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2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0CDE4-9FC2-47CF-AC38-BFEECFB2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0D6EA-DE56-4C1A-B1F6-3B54F2B15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740EA-DE92-44FF-8C90-6210C45B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025-069E-4D2F-83D6-D7CA08AD2FA9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BDFF4-7440-47CE-B134-74D97CC4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5595F-81CE-4EA5-A497-BA81E2E6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842-F573-46F3-9A28-889119EEA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E499E9-B7CC-4396-8537-7FDBB23E9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21B8F7-1F3F-487D-B017-B117039B3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C1629-8733-4193-801D-A7C81B79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025-069E-4D2F-83D6-D7CA08AD2FA9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02BEB-3E09-466A-8963-0B6E0322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5FD56-7482-4494-803B-0B53583E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842-F573-46F3-9A28-889119EEA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5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7D415-CA0B-4E82-8415-9A8AF937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6475E-85FA-432F-9903-7D177E0B9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CF7F2-F5B0-4A33-AABE-1D1F3EBE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025-069E-4D2F-83D6-D7CA08AD2FA9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20DE0-0F0C-42F5-AC1F-B43EF5D1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A1F5D-ECB6-45F8-8AC6-6C6B722B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842-F573-46F3-9A28-889119EEA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43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E6D1C-B446-430F-A832-625834CF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E2984-3817-47EF-ABFB-B1C343045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37E70-A62C-412B-AFEA-41493816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025-069E-4D2F-83D6-D7CA08AD2FA9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6FEF69-9C98-4345-9E3A-3D6E7DE5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5921D-C6F4-448A-B011-C5AD3F19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842-F573-46F3-9A28-889119EEA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68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1B3CF-AC31-4035-BF08-7869A1C7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ED6D3-D0DB-43B7-9432-AF4E80D33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C42EB5-71DA-4F99-8BB9-8BABE0785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B177A1-DB99-4425-BBA5-D8369E2B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025-069E-4D2F-83D6-D7CA08AD2FA9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E74D5B-EA25-4B3E-8AFD-07A27847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ECEDD-27AF-4341-8617-B688F151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842-F573-46F3-9A28-889119EEA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75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AAD72-80E7-4EF1-A58B-C7FE6B18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D353FA-E195-46D7-ADDC-0A54068BB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5E2273-16AC-4277-BDD0-C4D4D45B3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FC8D07-4C8F-4EA9-8FC1-F5BB4FFF6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0DDC3B-A0E8-454B-A582-94342E93B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1DCB94-F5F1-4D3F-960A-931DD8E7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025-069E-4D2F-83D6-D7CA08AD2FA9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9FBC21-955F-491B-8A30-09076614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6F1D20-3BB1-4E2D-8186-3990E667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842-F573-46F3-9A28-889119EEA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12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49F9D-FCE5-4482-AD45-A71DF463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45C3B1-6B5C-4266-9544-F759AAF6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025-069E-4D2F-83D6-D7CA08AD2FA9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6B22B4-C89D-4C32-91FE-BD3860A0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7DF9C-657D-4EA7-85A7-390C938C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842-F573-46F3-9A28-889119EEA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8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6D820-59C4-4662-AFA9-BE5FD648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025-069E-4D2F-83D6-D7CA08AD2FA9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787760-E859-4B1B-80D1-5082AE21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C4F4D3-0A00-49EE-9319-BEE65329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842-F573-46F3-9A28-889119EEA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01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4CCC4-A72D-4D52-84EF-CEEF735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67094-190F-42B0-B13B-9447AD9B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278356-D175-487B-9DF5-65A80A429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DD4EBB-EDA2-4A11-975A-6DDE7652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025-069E-4D2F-83D6-D7CA08AD2FA9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D740B7-39F6-4656-A28E-D3F42625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D27A0B-5823-42D8-BFE1-EEA0C865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842-F573-46F3-9A28-889119EEA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0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B8CA6-8E8F-4FFB-B171-D66C8A42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D5A771-8B61-4CC7-A852-9EE469051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D679FE-E44E-490E-BE79-0FB561F33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4A23BE-2218-4117-B790-62A159F9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025-069E-4D2F-83D6-D7CA08AD2FA9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12DC5-F6E1-4333-AC12-29300FBE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A58F8D-267D-470B-AFF9-A096459F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842-F573-46F3-9A28-889119EEA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8C0B7E-2FBF-477D-8504-90056FEB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93" y="365126"/>
            <a:ext cx="10515600" cy="751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85E7BD-73E7-4DDB-B6F0-DB3155ACB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2693" y="1257300"/>
            <a:ext cx="10515600" cy="491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32D47-B904-416C-A02B-6548DDE2C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269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74025-069E-4D2F-83D6-D7CA08AD2FA9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96505-C5DE-4729-BBA1-2C9FB8F35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309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C452C1-F543-413F-8E5E-5FE542DBB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0509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1F842-F573-46F3-9A28-889119EEAC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4F4069-FBCB-4B99-9CDD-BBA7EF764A8E}"/>
              </a:ext>
            </a:extLst>
          </p:cNvPr>
          <p:cNvSpPr/>
          <p:nvPr userDrawn="1"/>
        </p:nvSpPr>
        <p:spPr>
          <a:xfrm>
            <a:off x="11705493" y="0"/>
            <a:ext cx="682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B212BE-0026-46EB-8EDC-257C94EE2E6B}"/>
              </a:ext>
            </a:extLst>
          </p:cNvPr>
          <p:cNvSpPr/>
          <p:nvPr userDrawn="1"/>
        </p:nvSpPr>
        <p:spPr>
          <a:xfrm>
            <a:off x="11564815" y="0"/>
            <a:ext cx="58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F049EB-AE10-4D88-A99E-5570E0B3EB5C}"/>
              </a:ext>
            </a:extLst>
          </p:cNvPr>
          <p:cNvSpPr/>
          <p:nvPr userDrawn="1"/>
        </p:nvSpPr>
        <p:spPr>
          <a:xfrm>
            <a:off x="178778" y="0"/>
            <a:ext cx="58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24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Yu Gothic UI Semibold" panose="020B0700000000000000" pitchFamily="34" charset="-128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17seongbin/Mentoring-" TargetMode="External"/><Relationship Id="rId2" Type="http://schemas.openxmlformats.org/officeDocument/2006/relationships/hyperlink" Target="https://bit.ly/2LePwc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D5810-C7E0-4400-95A6-153B1B798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COllider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03E1E7-2676-49B8-A008-46EB4FE0C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교통사고 </a:t>
            </a:r>
            <a:r>
              <a:rPr lang="ko-KR" altLang="en-US" dirty="0" err="1"/>
              <a:t>유발자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963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5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1841F3-DF04-4DDC-BB5F-186D32ED2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Bullet.cs</a:t>
            </a:r>
          </a:p>
        </p:txBody>
      </p:sp>
      <p:pic>
        <p:nvPicPr>
          <p:cNvPr id="4" name="내용 개체 틀 3" descr="스크린샷, 실내, 전자기기, 컴퓨터이(가) 표시된 사진&#10;&#10;매우 높은 신뢰도로 생성된 설명">
            <a:extLst>
              <a:ext uri="{FF2B5EF4-FFF2-40B4-BE49-F238E27FC236}">
                <a16:creationId xmlns:a16="http://schemas.microsoft.com/office/drawing/2014/main" id="{69F440AD-CAAE-4503-B8FB-A65D98E3C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05625"/>
            <a:ext cx="7188199" cy="404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5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DB4C8-F3B0-4C82-AD6F-F57364F2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93" y="365126"/>
            <a:ext cx="10515600" cy="751498"/>
          </a:xfrm>
        </p:spPr>
        <p:txBody>
          <a:bodyPr/>
          <a:lstStyle/>
          <a:p>
            <a:r>
              <a:rPr lang="ko-KR" altLang="en-US" dirty="0"/>
              <a:t>오늘 한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05F14-2936-44CB-A3E0-AF205C6EC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Collider2D</a:t>
            </a:r>
            <a:r>
              <a:rPr lang="ko-KR" altLang="en-US" dirty="0"/>
              <a:t>를 오브젝트에 붙여보고</a:t>
            </a:r>
            <a:r>
              <a:rPr lang="en-US" altLang="ko-KR" dirty="0"/>
              <a:t>, Trigger</a:t>
            </a:r>
            <a:r>
              <a:rPr lang="ko-KR" altLang="en-US" dirty="0"/>
              <a:t>화 하였다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Collider</a:t>
            </a:r>
            <a:r>
              <a:rPr lang="ko-KR" altLang="en-US" dirty="0"/>
              <a:t>가 다른 </a:t>
            </a:r>
            <a:r>
              <a:rPr lang="en-US" altLang="ko-KR" dirty="0"/>
              <a:t>Collider</a:t>
            </a:r>
            <a:r>
              <a:rPr lang="ko-KR" altLang="en-US" dirty="0"/>
              <a:t>에 충돌하는 것을 판정하고 원하는 행동을 취하게 스크립트를 작성했다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045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187FF-C65A-43ED-B1E4-5CFBBB49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+alpha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351820-7342-4D81-AE18-FFAC468EB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프로그램은 총알을 비활성화 </a:t>
            </a:r>
            <a:r>
              <a:rPr lang="ko-KR" altLang="en-US" dirty="0" err="1"/>
              <a:t>하는데까지는</a:t>
            </a:r>
            <a:r>
              <a:rPr lang="ko-KR" altLang="en-US" dirty="0"/>
              <a:t> 성공했으나</a:t>
            </a:r>
            <a:r>
              <a:rPr lang="en-US" altLang="ko-KR" dirty="0"/>
              <a:t>, </a:t>
            </a:r>
            <a:r>
              <a:rPr lang="ko-KR" altLang="en-US" dirty="0"/>
              <a:t>그 총알을 다시 발사할 수는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Assets/</a:t>
            </a:r>
            <a:r>
              <a:rPr lang="en-US" altLang="ko-KR" dirty="0" err="1"/>
              <a:t>PreLoaded</a:t>
            </a:r>
            <a:r>
              <a:rPr lang="en-US" altLang="ko-KR" dirty="0"/>
              <a:t>/Script</a:t>
            </a:r>
            <a:r>
              <a:rPr lang="ko-KR" altLang="en-US" dirty="0"/>
              <a:t>의 </a:t>
            </a:r>
            <a:r>
              <a:rPr lang="en-US" altLang="ko-KR" dirty="0" err="1"/>
              <a:t>Fire.cs</a:t>
            </a:r>
            <a:r>
              <a:rPr lang="ko-KR" altLang="en-US" dirty="0"/>
              <a:t>의 함수를 참고해서 그 기능까지 구현해봅시다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Hint: Script</a:t>
            </a:r>
            <a:r>
              <a:rPr lang="ko-KR" altLang="en-US" dirty="0"/>
              <a:t>에서 자기 자신이 붙어있는 </a:t>
            </a:r>
            <a:r>
              <a:rPr lang="en-US" altLang="ko-KR" dirty="0" err="1"/>
              <a:t>GameObject</a:t>
            </a:r>
            <a:r>
              <a:rPr lang="ko-KR" altLang="en-US" dirty="0"/>
              <a:t>를 인자로 넘겨줄 때는 </a:t>
            </a:r>
            <a:r>
              <a:rPr lang="en-US" altLang="ko-KR" dirty="0" err="1"/>
              <a:t>gameObject</a:t>
            </a:r>
            <a:r>
              <a:rPr lang="ko-KR" altLang="en-US" dirty="0"/>
              <a:t>를 사용하면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02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D14D4-6B20-4D5B-B268-F855555E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3C79A-F4BB-4F4D-B14B-45C164863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Machinegun art:</a:t>
            </a:r>
            <a:r>
              <a:rPr lang="ko-KR" altLang="en-US" dirty="0"/>
              <a:t> </a:t>
            </a:r>
            <a:r>
              <a:rPr lang="en-US" altLang="ko-KR" dirty="0"/>
              <a:t>https://www.videogamesartwork.com/games/halo-reach/m247h-heavy-machine-gun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36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8063D65-BA7F-4288-B351-5D6360F1A1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7" t="9931" r="51093" b="39305"/>
          <a:stretch/>
        </p:blipFill>
        <p:spPr>
          <a:xfrm>
            <a:off x="6562054" y="2966546"/>
            <a:ext cx="4686239" cy="33453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ED9B604-9725-46C6-9EFB-15FF2118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93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지난번 숙제 정답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80535-6801-4BA3-B6D3-19657F1EA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493" y="1550986"/>
            <a:ext cx="10515600" cy="435133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Create.cs</a:t>
            </a:r>
            <a:r>
              <a:rPr lang="ko-KR" altLang="en-US" dirty="0"/>
              <a:t>의 </a:t>
            </a:r>
            <a:r>
              <a:rPr lang="en-US" altLang="ko-KR" dirty="0" err="1"/>
              <a:t>Is_Created</a:t>
            </a:r>
            <a:r>
              <a:rPr lang="ko-KR" altLang="en-US" dirty="0"/>
              <a:t>의 </a:t>
            </a:r>
            <a:r>
              <a:rPr lang="en-US" altLang="ko-KR" dirty="0"/>
              <a:t>private</a:t>
            </a:r>
            <a:r>
              <a:rPr lang="ko-KR" altLang="en-US" dirty="0"/>
              <a:t>를 </a:t>
            </a:r>
            <a:r>
              <a:rPr lang="en-US" altLang="ko-KR" dirty="0"/>
              <a:t>public</a:t>
            </a:r>
            <a:r>
              <a:rPr lang="ko-KR" altLang="en-US" dirty="0"/>
              <a:t>으로 전환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Delete.cs</a:t>
            </a:r>
            <a:r>
              <a:rPr lang="ko-KR" altLang="en-US" dirty="0"/>
              <a:t>에 </a:t>
            </a:r>
            <a:r>
              <a:rPr lang="en-US" altLang="ko-KR" dirty="0"/>
              <a:t>Create</a:t>
            </a:r>
            <a:r>
              <a:rPr lang="ko-KR" altLang="en-US" dirty="0"/>
              <a:t>라는 이름을 가진 오브젝트의 </a:t>
            </a:r>
            <a:r>
              <a:rPr lang="en-US" altLang="ko-KR" dirty="0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Component(Script Component)</a:t>
            </a:r>
            <a:r>
              <a:rPr lang="ko-KR" altLang="en-US" dirty="0"/>
              <a:t>의 </a:t>
            </a:r>
            <a:r>
              <a:rPr lang="en-US" altLang="ko-KR" dirty="0" err="1"/>
              <a:t>Is_Created</a:t>
            </a:r>
            <a:r>
              <a:rPr lang="ko-KR" altLang="en-US" dirty="0"/>
              <a:t>를 </a:t>
            </a:r>
            <a:r>
              <a:rPr lang="en-US" altLang="ko-KR" dirty="0"/>
              <a:t>False</a:t>
            </a:r>
            <a:r>
              <a:rPr lang="ko-KR" altLang="en-US" dirty="0"/>
              <a:t>로 전환하는 코드 삽입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BA7623-2FEA-48C4-A3E7-7B99EE27F2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18" t="9931" r="50000" b="57916"/>
          <a:stretch/>
        </p:blipFill>
        <p:spPr>
          <a:xfrm>
            <a:off x="732693" y="3726655"/>
            <a:ext cx="5829361" cy="258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4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6F8CB-7E23-4C38-B06F-5E7523A1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6000" kern="1200" dirty="0">
                <a:solidFill>
                  <a:schemeClr val="tx1"/>
                </a:solidFill>
                <a:latin typeface="Gotham Bold" pitchFamily="50" charset="0"/>
                <a:ea typeface="DengXian" panose="020B0503020204020204" pitchFamily="2" charset="-122"/>
                <a:cs typeface="Gotham Bold" pitchFamily="50" charset="0"/>
              </a:rPr>
              <a:t>Download</a:t>
            </a:r>
            <a:br>
              <a:rPr lang="en-US" altLang="ko-KR" sz="6000" kern="1200" dirty="0">
                <a:solidFill>
                  <a:schemeClr val="tx1"/>
                </a:solidFill>
                <a:latin typeface="Gotham Bold" pitchFamily="50" charset="0"/>
                <a:ea typeface="DengXian" panose="020B0503020204020204" pitchFamily="2" charset="-122"/>
                <a:cs typeface="Gotham Bold" pitchFamily="50" charset="0"/>
              </a:rPr>
            </a:br>
            <a:r>
              <a:rPr lang="en-US" altLang="ko-KR" sz="6000" kern="1200" dirty="0">
                <a:solidFill>
                  <a:schemeClr val="tx1"/>
                </a:solidFill>
                <a:latin typeface="Gotham Bold" pitchFamily="50" charset="0"/>
                <a:ea typeface="DengXian" panose="020B0503020204020204" pitchFamily="2" charset="-122"/>
                <a:cs typeface="Gotham Bold" pitchFamily="50" charset="0"/>
              </a:rPr>
              <a:t>Project file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D4F699-D13E-41A0-A045-AB1CB2EC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67" y="4670258"/>
            <a:ext cx="6089752" cy="13714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https://bit.ly/2LePwcA</a:t>
            </a:r>
            <a:endParaRPr lang="en-US" altLang="ko-KR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latinLnBrk="0">
              <a:buNone/>
            </a:pPr>
            <a:r>
              <a:rPr lang="ko-KR" altLang="ko-KR" sz="2400" dirty="0">
                <a:solidFill>
                  <a:srgbClr val="24292E"/>
                </a:solidFill>
                <a:latin typeface="Arial Unicode MS"/>
                <a:ea typeface="SFMono-Regular"/>
                <a:hlinkClick r:id="rId3"/>
              </a:rPr>
              <a:t>https://github.com/P17seongbin/Mentoring-</a:t>
            </a:r>
            <a:endParaRPr lang="en-US" altLang="ko-KR" sz="2400" dirty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marL="0" indent="0" latinLnBrk="0">
              <a:buNone/>
            </a:pPr>
            <a:endParaRPr lang="en-US" altLang="ko-KR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8AD3A4-D5F4-4CE7-9336-7B3EFE133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73AF087-6629-4A4E-986C-418746F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6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B0FD8-677C-4D8B-8ED2-9CC0584D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Pooling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8A204-3134-45BD-9DCF-AA978DF6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Yu Gothic Medium" panose="020B0500000000000000" pitchFamily="34" charset="-128"/>
              </a:rPr>
              <a:t>총알 같이 동일하고 단순하지만 </a:t>
            </a:r>
            <a:r>
              <a:rPr lang="ko-KR" altLang="en-US" b="1" dirty="0">
                <a:latin typeface="Yu Gothic Medium" panose="020B0500000000000000" pitchFamily="34" charset="-128"/>
              </a:rPr>
              <a:t>양이 많은 </a:t>
            </a:r>
            <a:r>
              <a:rPr lang="ko-KR" altLang="en-US" dirty="0">
                <a:latin typeface="Yu Gothic Medium" panose="020B0500000000000000" pitchFamily="34" charset="-128"/>
              </a:rPr>
              <a:t>오브젝트를 처리하는 최적화 기법</a:t>
            </a:r>
            <a:endParaRPr lang="en-US" altLang="ko-KR" dirty="0">
              <a:latin typeface="Yu Gothic Medium" panose="020B0500000000000000" pitchFamily="34" charset="-128"/>
            </a:endParaRPr>
          </a:p>
          <a:p>
            <a:pPr marL="0" indent="0">
              <a:buNone/>
            </a:pPr>
            <a:endParaRPr lang="en-US" altLang="ko-KR" dirty="0">
              <a:latin typeface="Yu Gothic Medium" panose="020B0500000000000000" pitchFamily="34" charset="-128"/>
            </a:endParaRPr>
          </a:p>
          <a:p>
            <a:pPr marL="0" indent="0">
              <a:buNone/>
            </a:pPr>
            <a:endParaRPr lang="en-US" altLang="ko-KR" dirty="0">
              <a:latin typeface="Yu Gothic Medium" panose="020B0500000000000000" pitchFamily="34" charset="-128"/>
            </a:endParaRPr>
          </a:p>
          <a:p>
            <a:pPr marL="0" indent="0">
              <a:buNone/>
            </a:pPr>
            <a:endParaRPr lang="ko-KR" altLang="en-US" dirty="0">
              <a:latin typeface="Yu Gothic Medium" panose="020B0500000000000000" pitchFamily="34" charset="-128"/>
            </a:endParaRPr>
          </a:p>
        </p:txBody>
      </p:sp>
      <p:pic>
        <p:nvPicPr>
          <p:cNvPr id="5" name="그림 4" descr="무기, 총이(가) 표시된 사진&#10;&#10;매우 높은 신뢰도로 생성된 설명">
            <a:extLst>
              <a:ext uri="{FF2B5EF4-FFF2-40B4-BE49-F238E27FC236}">
                <a16:creationId xmlns:a16="http://schemas.microsoft.com/office/drawing/2014/main" id="{0CE0DC6D-4E69-4787-8AF0-54303284E5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648" b="56560" l="12949" r="94704">
                        <a14:foregroundMark x1="13021" y1="30083" x2="13348" y2="33038"/>
                        <a14:foregroundMark x1="89844" y1="28191" x2="90134" y2="30615"/>
                        <a14:foregroundMark x1="94704" y1="28723" x2="94704" y2="287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27" t="7151" r="1261" b="37810"/>
          <a:stretch/>
        </p:blipFill>
        <p:spPr>
          <a:xfrm>
            <a:off x="587736" y="2297906"/>
            <a:ext cx="7858125" cy="2838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471630-115C-4A0F-B630-3ABC5DEAC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66834" y="4968890"/>
            <a:ext cx="2094953" cy="9530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FD25BE-8CED-4FA7-A662-9C851BD38DDE}"/>
              </a:ext>
            </a:extLst>
          </p:cNvPr>
          <p:cNvSpPr txBox="1"/>
          <p:nvPr/>
        </p:nvSpPr>
        <p:spPr>
          <a:xfrm flipH="1">
            <a:off x="8735775" y="5122231"/>
            <a:ext cx="168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X</a:t>
            </a:r>
            <a:r>
              <a:rPr lang="ko-KR" altLang="en-US" sz="3600" dirty="0"/>
              <a:t> </a:t>
            </a:r>
            <a:r>
              <a:rPr lang="en-US" altLang="ko-KR" sz="3600" dirty="0"/>
              <a:t>300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242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C4FB4DD-FFD3-4A83-95AD-00059E16A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91F618-9AC5-44A5-B4C5-5FA800DB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000" dirty="0">
                <a:latin typeface="+mj-lt"/>
              </a:rPr>
              <a:t>오늘도 </a:t>
            </a:r>
            <a:r>
              <a:rPr lang="en-US" altLang="ko-KR" sz="4000" dirty="0">
                <a:latin typeface="+mj-lt"/>
              </a:rPr>
              <a:t>2D</a:t>
            </a:r>
            <a:r>
              <a:rPr lang="ko-KR" altLang="en-US" sz="4000" dirty="0">
                <a:latin typeface="+mj-lt"/>
              </a:rPr>
              <a:t>로</a:t>
            </a:r>
            <a:r>
              <a:rPr lang="en-US" altLang="ko-KR" sz="4000" dirty="0">
                <a:latin typeface="+mj-lt"/>
              </a:rPr>
              <a:t>…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AC608-3379-484A-A99D-C9FA5D139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910" y="5242674"/>
            <a:ext cx="4330262" cy="1238024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 algn="ctr" latinLnBrk="0">
              <a:lnSpc>
                <a:spcPct val="160000"/>
              </a:lnSpc>
              <a:buNone/>
            </a:pPr>
            <a:r>
              <a:rPr lang="ko-KR" altLang="en-US" sz="2000" dirty="0" err="1"/>
              <a:t>머신건에서</a:t>
            </a:r>
            <a:r>
              <a:rPr lang="en-US" altLang="ko-KR" sz="2000" dirty="0"/>
              <a:t> </a:t>
            </a:r>
            <a:r>
              <a:rPr lang="ko-KR" altLang="en-US" sz="2000" dirty="0"/>
              <a:t>총알을 발사하고</a:t>
            </a:r>
            <a:r>
              <a:rPr lang="en-US" altLang="ko-KR" sz="2000" dirty="0"/>
              <a:t>, </a:t>
            </a:r>
            <a:r>
              <a:rPr lang="ko-KR" altLang="en-US" sz="2000" dirty="0"/>
              <a:t>총알이 벽에 닿으면 사라지게 만들어보자</a:t>
            </a:r>
            <a:endParaRPr lang="en-US" altLang="ko-KR" sz="2000" dirty="0"/>
          </a:p>
          <a:p>
            <a:pPr marL="0" indent="0" algn="ctr" latinLnBrk="0">
              <a:lnSpc>
                <a:spcPct val="160000"/>
              </a:lnSpc>
              <a:buNone/>
            </a:pPr>
            <a:r>
              <a:rPr lang="ko-KR" altLang="en-US" sz="2000" strike="sngStrike" dirty="0"/>
              <a:t>탄피까지 발사하는 신개념 </a:t>
            </a:r>
            <a:r>
              <a:rPr lang="ko-KR" altLang="en-US" sz="2000" strike="sngStrike" dirty="0" err="1"/>
              <a:t>머신건</a:t>
            </a:r>
            <a:endParaRPr lang="en-US" altLang="ko-KR" sz="2000" strike="sngStrik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8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ABA0E-E17F-4047-84C7-A551362F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Fire.cs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747F2-906F-429A-B26F-5556A4884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총알을 발사하는 스크립트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시작할 때 오브젝트 </a:t>
            </a:r>
            <a:r>
              <a:rPr lang="ko-KR" altLang="en-US" dirty="0" err="1"/>
              <a:t>풀링을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Is_Fire</a:t>
            </a:r>
            <a:r>
              <a:rPr lang="ko-KR" altLang="en-US" dirty="0"/>
              <a:t>가 </a:t>
            </a:r>
            <a:r>
              <a:rPr lang="en-US" altLang="ko-KR" dirty="0"/>
              <a:t>True</a:t>
            </a:r>
            <a:r>
              <a:rPr lang="ko-KR" altLang="en-US" dirty="0"/>
              <a:t>이면 </a:t>
            </a:r>
            <a:r>
              <a:rPr lang="en-US" altLang="ko-KR" dirty="0"/>
              <a:t>Bullet Prefab</a:t>
            </a:r>
            <a:r>
              <a:rPr lang="ko-KR" altLang="en-US" dirty="0"/>
              <a:t>을 정해진 시간동안 소환한다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sz="3600" dirty="0"/>
              <a:t>오늘 다룰 주제와는 무관</a:t>
            </a:r>
            <a:r>
              <a:rPr lang="en-US" altLang="ko-KR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2558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1D4C3-DF4C-4758-AA18-4A655BF8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발사하다 총알이 다 떨어졌네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7E8A51-B140-4FB5-85E1-7EEC2AE65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191" y="1257300"/>
            <a:ext cx="8746067" cy="491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4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717854-1D79-4A40-AC94-CAA333ED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벽에 충돌한 총알을 제거해보자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BD780-8E6C-4AB8-81B1-D0943C2B9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FFFFFF"/>
                </a:solidFill>
              </a:rPr>
              <a:t>BoxCollider2D</a:t>
            </a:r>
            <a:r>
              <a:rPr lang="ko-KR" altLang="en-US" sz="2000" dirty="0">
                <a:solidFill>
                  <a:srgbClr val="FFFFFF"/>
                </a:solidFill>
              </a:rPr>
              <a:t>를 활용한다</a:t>
            </a:r>
            <a:r>
              <a:rPr lang="en-US" altLang="ko-KR" sz="2000" dirty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ko-KR" altLang="en-US" sz="2000" dirty="0" err="1">
                <a:solidFill>
                  <a:srgbClr val="FFFFFF"/>
                </a:solidFill>
              </a:rPr>
              <a:t>겹침판정을</a:t>
            </a:r>
            <a:r>
              <a:rPr lang="ko-KR" altLang="en-US" sz="2000" dirty="0">
                <a:solidFill>
                  <a:srgbClr val="FFFFFF"/>
                </a:solidFill>
              </a:rPr>
              <a:t> </a:t>
            </a:r>
            <a:r>
              <a:rPr lang="ko-KR" altLang="en-US" sz="2000" dirty="0" err="1">
                <a:solidFill>
                  <a:srgbClr val="FFFFFF"/>
                </a:solidFill>
              </a:rPr>
              <a:t>내리는데만</a:t>
            </a:r>
            <a:r>
              <a:rPr lang="ko-KR" altLang="en-US" sz="2000" dirty="0">
                <a:solidFill>
                  <a:srgbClr val="FFFFFF"/>
                </a:solidFill>
              </a:rPr>
              <a:t> </a:t>
            </a:r>
            <a:r>
              <a:rPr lang="en-US" altLang="ko-KR" sz="2000" dirty="0">
                <a:solidFill>
                  <a:srgbClr val="FFFFFF"/>
                </a:solidFill>
              </a:rPr>
              <a:t>Collider</a:t>
            </a:r>
            <a:r>
              <a:rPr lang="ko-KR" altLang="en-US" sz="2000" dirty="0">
                <a:solidFill>
                  <a:srgbClr val="FFFFFF"/>
                </a:solidFill>
              </a:rPr>
              <a:t>를 사용하고 싶다면 </a:t>
            </a:r>
            <a:r>
              <a:rPr lang="en-US" altLang="ko-KR" sz="2000" dirty="0">
                <a:solidFill>
                  <a:srgbClr val="FFFFFF"/>
                </a:solidFill>
              </a:rPr>
              <a:t>Collider</a:t>
            </a:r>
            <a:r>
              <a:rPr lang="ko-KR" altLang="en-US" sz="2000" dirty="0">
                <a:solidFill>
                  <a:srgbClr val="FFFFFF"/>
                </a:solidFill>
              </a:rPr>
              <a:t>를 </a:t>
            </a:r>
            <a:r>
              <a:rPr lang="en-US" altLang="ko-KR" sz="2000" dirty="0">
                <a:solidFill>
                  <a:srgbClr val="FFFFFF"/>
                </a:solidFill>
              </a:rPr>
              <a:t>Trigger</a:t>
            </a:r>
            <a:r>
              <a:rPr lang="ko-KR" altLang="en-US" sz="2000" dirty="0">
                <a:solidFill>
                  <a:srgbClr val="FFFFFF"/>
                </a:solidFill>
              </a:rPr>
              <a:t>로 설정해야 한다</a:t>
            </a:r>
            <a:r>
              <a:rPr lang="en-US" altLang="ko-KR" sz="2000" dirty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FFFFFF"/>
              </a:solidFill>
            </a:endParaRPr>
          </a:p>
          <a:p>
            <a:endParaRPr lang="en-US" altLang="ko-KR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ko-KR" altLang="en-US" sz="2000" dirty="0">
              <a:solidFill>
                <a:srgbClr val="FFFF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1162BE-CC2C-42AD-8712-425F86025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268" t="36389" r="2031" b="38889"/>
          <a:stretch/>
        </p:blipFill>
        <p:spPr>
          <a:xfrm>
            <a:off x="8064335" y="1828800"/>
            <a:ext cx="3755436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39DAF9B-365F-407D-BB0E-226305526F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922" t="22917" r="5078" b="41389"/>
          <a:stretch/>
        </p:blipFill>
        <p:spPr>
          <a:xfrm>
            <a:off x="6908801" y="4102100"/>
            <a:ext cx="1786126" cy="239077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7379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C05EC-DD33-4716-BAE4-CA8971D3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Collider</a:t>
            </a:r>
            <a:r>
              <a:rPr lang="ko-KR" altLang="en-US" dirty="0"/>
              <a:t>를 정확히 어떻게 써야 하는가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CF2F-2F04-4F56-8B19-2B53C74DB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private void OnTriggerEnter2D(Collider2D collision) </a:t>
            </a:r>
            <a:r>
              <a:rPr lang="ko-KR" altLang="en-US" dirty="0"/>
              <a:t>함수 활용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Trigger Collider</a:t>
            </a:r>
            <a:r>
              <a:rPr lang="ko-KR" altLang="en-US" dirty="0"/>
              <a:t>가 현재 오브젝트의 </a:t>
            </a:r>
            <a:r>
              <a:rPr lang="en-US" altLang="ko-KR" dirty="0"/>
              <a:t>Collider</a:t>
            </a:r>
            <a:r>
              <a:rPr lang="ko-KR" altLang="en-US" dirty="0"/>
              <a:t>에 겹치기 </a:t>
            </a:r>
            <a:r>
              <a:rPr lang="ko-KR" altLang="en-US" b="1" dirty="0"/>
              <a:t>시작</a:t>
            </a:r>
            <a:r>
              <a:rPr lang="ko-KR" altLang="en-US" dirty="0"/>
              <a:t>했을 때 단 한번 호출된다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Bullet.cs</a:t>
            </a:r>
            <a:r>
              <a:rPr lang="ko-KR" altLang="en-US" dirty="0"/>
              <a:t>에 이미 함수는 있지만</a:t>
            </a:r>
            <a:r>
              <a:rPr lang="en-US" altLang="ko-KR" dirty="0"/>
              <a:t>, </a:t>
            </a:r>
            <a:r>
              <a:rPr lang="ko-KR" altLang="en-US" dirty="0"/>
              <a:t>내용이 없다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Bullet Prefab</a:t>
            </a:r>
            <a:r>
              <a:rPr lang="ko-KR" altLang="en-US" dirty="0"/>
              <a:t>에 </a:t>
            </a:r>
            <a:r>
              <a:rPr lang="en-US" altLang="ko-KR" dirty="0"/>
              <a:t>Collider</a:t>
            </a:r>
            <a:r>
              <a:rPr lang="ko-KR" altLang="en-US" dirty="0"/>
              <a:t>를 추가하고 스크립트를 작성해보자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554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황록색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296</Words>
  <Application>Microsoft Office PowerPoint</Application>
  <PresentationFormat>와이드스크린</PresentationFormat>
  <Paragraphs>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Arial Unicode MS</vt:lpstr>
      <vt:lpstr>DengXian</vt:lpstr>
      <vt:lpstr>SFMono-Regular</vt:lpstr>
      <vt:lpstr>Yu Gothic Medium</vt:lpstr>
      <vt:lpstr>Yu Gothic UI Semibold</vt:lpstr>
      <vt:lpstr>맑은 고딕</vt:lpstr>
      <vt:lpstr>Areno Serif</vt:lpstr>
      <vt:lpstr>Arial</vt:lpstr>
      <vt:lpstr>Gotham Bold</vt:lpstr>
      <vt:lpstr>Office 테마</vt:lpstr>
      <vt:lpstr>COllider</vt:lpstr>
      <vt:lpstr>지난번 숙제 정답</vt:lpstr>
      <vt:lpstr>Download Project file</vt:lpstr>
      <vt:lpstr>Object Pooling</vt:lpstr>
      <vt:lpstr>오늘도 2D로…</vt:lpstr>
      <vt:lpstr>Fire.cs</vt:lpstr>
      <vt:lpstr>발사하다 총알이 다 떨어졌네?</vt:lpstr>
      <vt:lpstr>벽에 충돌한 총알을 제거해보자</vt:lpstr>
      <vt:lpstr>Collider를 정확히 어떻게 써야 하는가??</vt:lpstr>
      <vt:lpstr>Bullet.cs</vt:lpstr>
      <vt:lpstr>오늘 한 것</vt:lpstr>
      <vt:lpstr>+alpha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COllider</dc:title>
  <dc:creator>백 성빈</dc:creator>
  <cp:lastModifiedBy>백 성빈</cp:lastModifiedBy>
  <cp:revision>1</cp:revision>
  <dcterms:created xsi:type="dcterms:W3CDTF">2018-07-21T02:55:26Z</dcterms:created>
  <dcterms:modified xsi:type="dcterms:W3CDTF">2018-07-21T03:04:28Z</dcterms:modified>
</cp:coreProperties>
</file>