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04182CF-0300-4C26-BA80-36C95C0CEC56}" type="datetimeFigureOut">
              <a:rPr lang="en-IN" smtClean="0"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30BD1D-88C9-41D7-94BF-EF1876A5FB7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ahnschrift" pitchFamily="34" charset="0"/>
              </a:rPr>
              <a:t>ROBOISM</a:t>
            </a:r>
            <a:br>
              <a:rPr lang="en-US" sz="4800" dirty="0" smtClean="0">
                <a:latin typeface="Bahnschrift" pitchFamily="34" charset="0"/>
              </a:rPr>
            </a:br>
            <a:r>
              <a:rPr lang="en-US" sz="4800" dirty="0" smtClean="0">
                <a:latin typeface="Bahnschrift" pitchFamily="34" charset="0"/>
              </a:rPr>
              <a:t>ATULYA</a:t>
            </a:r>
            <a:endParaRPr lang="en-IN" sz="4800" dirty="0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559" y="260648"/>
            <a:ext cx="749090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itchFamily="34" charset="0"/>
              </a:rPr>
              <a:t>Division – IOT</a:t>
            </a:r>
          </a:p>
          <a:p>
            <a:endParaRPr lang="en-US" dirty="0" smtClean="0"/>
          </a:p>
          <a:p>
            <a:r>
              <a:rPr lang="en-US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</a:t>
            </a:r>
            <a:r>
              <a:rPr lang="en-US" sz="3600" dirty="0" smtClean="0">
                <a:solidFill>
                  <a:srgbClr val="FF2501"/>
                </a:solidFill>
              </a:rPr>
              <a:t> – </a:t>
            </a:r>
            <a:r>
              <a:rPr lang="en-US" sz="4000" dirty="0" smtClean="0">
                <a:solidFill>
                  <a:srgbClr val="FF25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USAGE OF IOT IN AGRICULTURE – IOT- BASED SMART IRRIGATION</a:t>
            </a:r>
          </a:p>
          <a:p>
            <a:endParaRPr lang="en-US" sz="4000" dirty="0" smtClean="0">
              <a:solidFill>
                <a:srgbClr val="FF25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  <a:p>
            <a:pPr algn="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Name –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Preetam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Saha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/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Admission no. 21JE0695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27" name="Picture 3" descr="C:\Users\PREETAM\Downloads\image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1" y="1340768"/>
            <a:ext cx="1619672" cy="1837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842" y="76470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</a:rPr>
              <a:t>Idea of the project 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225" y="2060848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ahnschrift Condensed" pitchFamily="34" charset="0"/>
              </a:rPr>
              <a:t>The development of a smart irrigation system that can automatically sense the water requirements in a farm based on soil moisture measurements, using a soil moisture sensor. A drip irrigation system is activated based on the soil moisture levels so that optimal water is put in the </a:t>
            </a:r>
            <a:r>
              <a:rPr lang="en-US" sz="2800" dirty="0" smtClean="0">
                <a:latin typeface="Bahnschrift Condensed" pitchFamily="34" charset="0"/>
              </a:rPr>
              <a:t>farm to reduce the amount of water wasted due to </a:t>
            </a:r>
            <a:r>
              <a:rPr lang="en-US" sz="2800" dirty="0" err="1" smtClean="0">
                <a:latin typeface="Bahnschrift Condensed" pitchFamily="34" charset="0"/>
              </a:rPr>
              <a:t>primitve</a:t>
            </a:r>
            <a:r>
              <a:rPr lang="en-US" sz="2800" dirty="0" smtClean="0">
                <a:latin typeface="Bahnschrift Condensed" pitchFamily="34" charset="0"/>
              </a:rPr>
              <a:t> irrigation technique.</a:t>
            </a:r>
            <a:endParaRPr lang="en-IN" sz="2800" dirty="0">
              <a:latin typeface="Bahnschrift Condensed" pitchFamily="34" charset="0"/>
            </a:endParaRPr>
          </a:p>
        </p:txBody>
      </p:sp>
      <p:sp>
        <p:nvSpPr>
          <p:cNvPr id="4" name="AutoShape 2" descr="China Soil Moisture Sensor Module - China Soil Moisture Sensor, Capacitive Soil  Moisture Sensor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hina Soil Moisture Sensor Module - China Soil Moisture Sensor, Capacitive Soil  Moisture Sensor Modu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38504"/>
            <a:ext cx="2400300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4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itchFamily="18" charset="0"/>
              </a:rPr>
              <a:t>LIST OF HARDWARES AND PINOUTS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159" y="1844824"/>
            <a:ext cx="8766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components required are :-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Arduino</a:t>
            </a:r>
            <a:r>
              <a:rPr lang="en-US" sz="2800" dirty="0" smtClean="0"/>
              <a:t> Uno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 algn="r">
              <a:buFont typeface="Arial" pitchFamily="34" charset="0"/>
              <a:buChar char="•"/>
            </a:pPr>
            <a:endParaRPr lang="en-US" sz="2800" dirty="0"/>
          </a:p>
          <a:p>
            <a:pPr marL="285750" indent="-285750" algn="r">
              <a:buFont typeface="Arial" pitchFamily="34" charset="0"/>
              <a:buChar char="•"/>
            </a:pPr>
            <a:r>
              <a:rPr lang="en-US" sz="2800" dirty="0" smtClean="0"/>
              <a:t>Capacitive Soil Moisture Sensor</a:t>
            </a:r>
            <a:endParaRPr lang="en-IN" sz="2800" dirty="0"/>
          </a:p>
        </p:txBody>
      </p:sp>
      <p:sp>
        <p:nvSpPr>
          <p:cNvPr id="4" name="AutoShape 2" descr="Arduino UNO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880509" cy="2687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2688332" cy="2547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2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DC Motor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457200" indent="-457200" algn="r">
              <a:buFont typeface="Arial" pitchFamily="34" charset="0"/>
              <a:buChar char="•"/>
            </a:pPr>
            <a:r>
              <a:rPr lang="en-US" sz="2800" dirty="0" smtClean="0"/>
              <a:t>Waterproof DS18B20 Digital temperature sensor</a:t>
            </a:r>
            <a:endParaRPr lang="en-IN" sz="2800" dirty="0"/>
          </a:p>
        </p:txBody>
      </p:sp>
      <p:sp>
        <p:nvSpPr>
          <p:cNvPr id="3" name="AutoShape 2" descr="DC Motor: What Is It? How Does It Work? Types, U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8680"/>
            <a:ext cx="3672408" cy="2422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2592288" cy="2297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4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CIRCUIT DIAGRAM</a:t>
            </a:r>
            <a:endParaRPr lang="en-IN" sz="40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64288" cy="4038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0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92696"/>
            <a:ext cx="70567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 are given the provided folder</a:t>
            </a:r>
            <a:endParaRPr lang="en-IN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05210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299</TotalTime>
  <Words>118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ROBOISM ATULYA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ROBOISM ATULYA</dc:title>
  <dc:creator>PREETAM</dc:creator>
  <cp:lastModifiedBy>PREETAM</cp:lastModifiedBy>
  <cp:revision>15</cp:revision>
  <dcterms:created xsi:type="dcterms:W3CDTF">2022-06-08T06:36:36Z</dcterms:created>
  <dcterms:modified xsi:type="dcterms:W3CDTF">2022-06-09T15:01:39Z</dcterms:modified>
</cp:coreProperties>
</file>