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Times New Roman" charset="1" panose="02030502070405020303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91818" y="1028700"/>
            <a:ext cx="8904364" cy="8904364"/>
          </a:xfrm>
          <a:custGeom>
            <a:avLst/>
            <a:gdLst/>
            <a:ahLst/>
            <a:cxnLst/>
            <a:rect r="r" b="b" t="t" l="l"/>
            <a:pathLst>
              <a:path h="8904364" w="8904364">
                <a:moveTo>
                  <a:pt x="0" y="0"/>
                </a:moveTo>
                <a:lnTo>
                  <a:pt x="8904364" y="0"/>
                </a:lnTo>
                <a:lnTo>
                  <a:pt x="8904364" y="8904364"/>
                </a:lnTo>
                <a:lnTo>
                  <a:pt x="0" y="890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5508727" y="34791"/>
            <a:ext cx="6928564" cy="85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RISK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DAGw0zHkpFg</dc:identifier>
  <dcterms:modified xsi:type="dcterms:W3CDTF">2011-08-01T06:04:30Z</dcterms:modified>
  <cp:revision>1</cp:revision>
  <dc:title>CREDIT RISK ANALYSIS(1)</dc:title>
</cp:coreProperties>
</file>