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6" r:id="rId2"/>
    <p:sldId id="256" r:id="rId3"/>
    <p:sldId id="295" r:id="rId4"/>
    <p:sldId id="303" r:id="rId5"/>
    <p:sldId id="302" r:id="rId6"/>
    <p:sldId id="301" r:id="rId7"/>
    <p:sldId id="300" r:id="rId8"/>
    <p:sldId id="299" r:id="rId9"/>
    <p:sldId id="298" r:id="rId10"/>
    <p:sldId id="297" r:id="rId11"/>
    <p:sldId id="294" r:id="rId12"/>
    <p:sldId id="293" r:id="rId13"/>
    <p:sldId id="292" r:id="rId14"/>
    <p:sldId id="291" r:id="rId15"/>
    <p:sldId id="290" r:id="rId16"/>
    <p:sldId id="289" r:id="rId17"/>
    <p:sldId id="288" r:id="rId18"/>
    <p:sldId id="287" r:id="rId19"/>
    <p:sldId id="286" r:id="rId20"/>
    <p:sldId id="285" r:id="rId21"/>
    <p:sldId id="284" r:id="rId22"/>
    <p:sldId id="273" r:id="rId23"/>
    <p:sldId id="27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44" autoAdjust="0"/>
    <p:restoredTop sz="94660"/>
  </p:normalViewPr>
  <p:slideViewPr>
    <p:cSldViewPr snapToGrid="0">
      <p:cViewPr>
        <p:scale>
          <a:sx n="100" d="100"/>
          <a:sy n="100" d="100"/>
        </p:scale>
        <p:origin x="389" y="-6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164FD-DF75-4B91-8195-2C6AB1E1C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5B795-BF88-4217-8B08-6FA49CD86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EA051-ECB6-4C4D-B593-1C383D62D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9B996-6DFE-49E9-986E-D7C13E12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AB8320-F0BB-4B6D-9AA4-F2ECA180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17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4B64-F2A3-4453-9005-1036F28E4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AB8DE-F381-49D1-A842-8CF45E7F1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9BB0-39CF-4538-AC8A-E25B2F4D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28DA0-B2ED-4886-B713-8F87B983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21AD1-F85D-44BF-90E2-CCAE04E67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090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1D155C-425D-4507-BC77-78FD235BE6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D20A2-D6E2-429C-8D71-06E30573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D452E-356A-48E3-9D34-038C03B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9EF93-A0A7-40C8-978B-F0D26B693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A9396-B6C1-4FD4-ACE9-7DE38150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1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399E6-519B-408C-AE58-F16548A9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FE7A-E5A1-423E-8822-4245114D2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1ED-BCDF-430A-BBB0-90F2ADB6B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C9CA5-1139-4950-9686-9B43AE990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D9ABB-0F2E-4FFB-A8F9-0277957C6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433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CE76-31BC-4EC5-B2C5-38336E9E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A0A8-31AB-4FBF-879C-52DB27FA7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9C58-F9C4-4F69-84A0-1821372B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0FD53-37EC-4EB1-888D-804B54C88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8CAB9-86DE-4CA7-A8AD-A9FA2D10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649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A7A2A-EF0E-4D0E-9756-7F1D0C87A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240E-4688-468D-B1FE-6F8DABDC3A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66508-9B7C-4AEA-B068-8D70C72B6F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9EFED6-B0DE-4D85-A44C-BCBDF8267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2BD96C-067B-4655-836D-98B85742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7F2E-2766-4158-966E-499BFFE1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460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4A42-DD60-40C9-BAC5-F34C5608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D18649-9B98-4272-8476-091727FA78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DBF6C-73BF-49E6-9590-12EEDB39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50159-CB9A-4E96-B9DB-C29BA507B0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E22738-5F68-4FB1-90E7-ED4B4A3C41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02B1B-42EB-4A21-8C19-73D781D44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B0B1B-8A17-497C-A307-18F64323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F6C71-23E6-460A-B771-6DCD5A295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90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8B844-956B-4C87-A715-C2FE658A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9B3EF0-A612-43A0-BB44-3210E638A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1CF980-FEC9-4DF5-A9FE-D39C71E2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9B398-B66C-4D01-915C-527688CC5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67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F2028-1D74-4B98-9E2C-0BE13C0A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F1B3E-CF20-4D36-BC4F-72A9F8CFE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51AB6-0DB7-4EBF-9E92-14A16AB74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00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6E823-41A3-4238-AE9F-B55193732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56E5B-EFCB-4386-8B64-1FFA81E23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3302C-FE5E-4135-99D0-3458AB8DD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20A96-40EC-4C9C-B48B-F48154155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F4918-DAA2-4E41-808A-6937263F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17A39-9496-4484-BB91-044DA24D9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07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D708-9CF1-4E02-822F-8990F173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C7D4A-F584-4B1B-9AFC-FD52A6BE13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2E6AFF-F5A5-412C-B7AA-89CB25390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6D1D0C-D8A3-4353-A1C4-B10501404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61EA5-6DC2-4E2A-B919-11A01B723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CDEC9-F39C-4D17-93CD-0A73A25D8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12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284A5F-E3EF-4A2A-93B4-5E437853B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7CF2DB-DFFF-4866-BA82-9F58ECF493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DFBB2-6CA1-41E0-B563-E555E6A18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F623FE-FB96-4389-B540-36D1F67A1F17}" type="datetimeFigureOut">
              <a:rPr lang="en-US" smtClean="0"/>
              <a:t>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90CC26-0482-4058-A672-597000A497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FAB8C-716B-4031-8749-1CC05B1907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78CF7F-7034-438A-A1E0-4056CD6561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029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870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User-defined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In this section, you will learn about SQL Server user-defined functions including </a:t>
            </a:r>
            <a:r>
              <a:rPr lang="en-US" sz="48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scalar-valued functions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which return a single value and </a:t>
            </a:r>
            <a:r>
              <a:rPr lang="en-US" sz="4800" dirty="0">
                <a:solidFill>
                  <a:srgbClr val="FF0000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table-valued function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which return rows of data.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799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65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78541"/>
            <a:ext cx="9144000" cy="4857095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CREATE FUNCTION 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sales.udfNetSale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(@quantity INT,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DEC(10,2),@discount DEC(4,2))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RETURNS DEC(10,2)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AS 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   RETURN @quantity * @</a:t>
            </a:r>
            <a:r>
              <a:rPr lang="en-US" sz="36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 * (1 - @discount);</a:t>
            </a:r>
          </a:p>
          <a:p>
            <a:pPr algn="l"/>
            <a:r>
              <a:rPr lang="en-US" sz="3600" dirty="0">
                <a:latin typeface="AA-Khmer-OT" panose="01010101010101010101" pitchFamily="2" charset="0"/>
                <a:cs typeface="AA-Khmer-OT" panose="01010101010101010101" pitchFamily="2" charset="0"/>
              </a:rPr>
              <a:t>END;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06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6753" y="1030941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After creating the scalar function, you can find it under Programmability &gt; Functions &gt; Scalar-valued Functions as shown in the following picture: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658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BE7082-984D-4D85-B2B1-AA63D1B527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032" y="161364"/>
            <a:ext cx="8191333" cy="634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9182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9601"/>
            <a:ext cx="9144000" cy="512603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Calling a scalar function: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You call a scalar function like a built-in function. For example, the following statement demonstrates how to call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udfNetSale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function: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SELECT </a:t>
            </a: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   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sales.udfNetSale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(10,100,0.1) 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net_sale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050F9F-EF75-4627-80D9-2FCB42BC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6384" y="3429000"/>
            <a:ext cx="2299406" cy="13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489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87507"/>
            <a:ext cx="9144000" cy="254149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example illustrates how to use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sales.udfNetSale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function to get the net sales of the sales orders in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order_items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table: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1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72989"/>
            <a:ext cx="9144000" cy="4087906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SELECT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order_id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, SUM(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sales.udfNetSale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(quantity,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list_price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, discount))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net_amount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FROM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sales.order_items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GROUP BY 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order_id</a:t>
            </a:r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ORDER BY 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net_amount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DESC;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281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0283"/>
            <a:ext cx="9144000" cy="396239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Modifying a scalar function: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modify a scalar function, you use the ALTER instead of the CREATE keyword. The rest statements remain the same: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140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833719"/>
            <a:ext cx="9144000" cy="490191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ALTER FUNCTION [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schema_name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.]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function_name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(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parameter_list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)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RETURNs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data_type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AS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statements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RETURN value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4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416423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Note that you can use the CREATE OR ALTER statement to create a user-defined function if it does not exist or to modify an existing scalar function: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9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41295"/>
            <a:ext cx="9144000" cy="479434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CREATE OR ALTER FUNCTION [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schema_name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.]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function_name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(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parameter_list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)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RETURN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data_type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AS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statements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    RETURN value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    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22612"/>
            <a:ext cx="9144000" cy="2788024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SQL Server user-defined functions help you simplify your development by encapsulating complex business logic and make them available for reuse in every query.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0139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44071"/>
            <a:ext cx="9144000" cy="4991565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Removing a scalar function: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remove an existing scalar function, you use the DROP FUNCTION statement: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DROP FUNCTION [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schema_name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.]</a:t>
            </a:r>
            <a:r>
              <a:rPr lang="en-US" sz="4800" dirty="0" err="1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function_name</a:t>
            </a:r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993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97859"/>
            <a:ext cx="9144000" cy="493777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For example, to remove the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sales.udfNetSale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function, you use the following statement: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DROP FUNCTION sales.udfNetSale;0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0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Thanks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8E828F-9CCA-4D70-B5B2-F83FECF3D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1752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Exercise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AD962749-B726-437B-9B26-14AE26C2EF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365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049F-3380-49B2-9CA8-24A2ECFA5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5870"/>
            <a:ext cx="9144000" cy="1272988"/>
          </a:xfrm>
        </p:spPr>
        <p:txBody>
          <a:bodyPr>
            <a:noAutofit/>
          </a:bodyPr>
          <a:lstStyle/>
          <a:p>
            <a:r>
              <a:rPr lang="en-US" sz="6600" dirty="0">
                <a:latin typeface="AA-Khmer-OT" panose="01010101010101010101" pitchFamily="2" charset="0"/>
                <a:cs typeface="AA-Khmer-OT" panose="01010101010101010101" pitchFamily="2" charset="0"/>
              </a:rPr>
              <a:t>SQL Server Scalar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05317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SQL Server scalar function takes one or more parameters and returns a single value.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53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1246" y="1264023"/>
            <a:ext cx="9144000" cy="4025153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scalar functions help you simplify your code. For example, you may have a complex calculation that appears in many queries. Instead of including the formula in every query, you can create a scalar function that encapsulates the formula and uses it in each query.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03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21977"/>
            <a:ext cx="9144000" cy="2805952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chemeClr val="accent1"/>
                </a:solidFill>
                <a:latin typeface="AA-Khmer-OT" panose="01010101010101010101" pitchFamily="2" charset="0"/>
                <a:cs typeface="AA-Khmer-OT" panose="01010101010101010101" pitchFamily="2" charset="0"/>
              </a:rPr>
              <a:t>Creating a scalar function:</a:t>
            </a:r>
          </a:p>
          <a:p>
            <a:pPr algn="l"/>
            <a:endParaRPr lang="en-US" sz="4800" dirty="0">
              <a:latin typeface="AA-Khmer-OT" panose="01010101010101010101" pitchFamily="2" charset="0"/>
              <a:cs typeface="AA-Khmer-OT" panose="01010101010101010101" pitchFamily="2" charset="0"/>
            </a:endParaRP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To create a scalar function, you use the CREATE FUNCTION statement as follows: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90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81319"/>
            <a:ext cx="9144000" cy="5054318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CREATE FUNCTION [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schema_name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.]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function_name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(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parameter_list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)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RETURNS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data_type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AS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BEGIN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statements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   RETURN value</a:t>
            </a:r>
          </a:p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END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645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717177"/>
            <a:ext cx="9144000" cy="5018460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First, specify the name of the function after the CREATE FUNCTION keywords. The schema name is optional. If you don’t explicitly specify it, SQL Server uses </a:t>
            </a:r>
            <a:r>
              <a:rPr lang="en-US" sz="4800" dirty="0" err="1">
                <a:latin typeface="AA-Khmer-OT" panose="01010101010101010101" pitchFamily="2" charset="0"/>
                <a:cs typeface="AA-Khmer-OT" panose="01010101010101010101" pitchFamily="2" charset="0"/>
              </a:rPr>
              <a:t>dbo</a:t>
            </a: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 by default.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Second, specify a list of parameters surrounded by parentheses after the function name.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713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84729"/>
            <a:ext cx="9144000" cy="3442447"/>
          </a:xfrm>
        </p:spPr>
        <p:txBody>
          <a:bodyPr>
            <a:noAutofit/>
          </a:bodyPr>
          <a:lstStyle/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Third, specify the data type of the return value in the RETURNS statement.</a:t>
            </a:r>
          </a:p>
          <a:p>
            <a:pPr marL="685800" indent="-685800" algn="l">
              <a:buFont typeface="Wingdings" panose="05000000000000000000" pitchFamily="2" charset="2"/>
              <a:buChar char="v"/>
            </a:pPr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Finally, include a RETURN statement to return a value inside the body of the function.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40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2CE6E47-0F6B-4CE8-A8FE-3C9AEB13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80564"/>
            <a:ext cx="9144000" cy="3530319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AA-Khmer-OT" panose="01010101010101010101" pitchFamily="2" charset="0"/>
                <a:cs typeface="AA-Khmer-OT" panose="01010101010101010101" pitchFamily="2" charset="0"/>
              </a:rPr>
              <a:t>The following example creates a function that calculates the net sales based on the quantity, list price, and discount: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B195E-3C10-496D-9C45-9643A6A45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757" y="5600374"/>
            <a:ext cx="10924979" cy="132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50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630</Words>
  <Application>Microsoft Office PowerPoint</Application>
  <PresentationFormat>Widescreen</PresentationFormat>
  <Paragraphs>64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AA-Khmer-OT</vt:lpstr>
      <vt:lpstr>Arial</vt:lpstr>
      <vt:lpstr>Calibri</vt:lpstr>
      <vt:lpstr>Calibri Light</vt:lpstr>
      <vt:lpstr>Wingdings</vt:lpstr>
      <vt:lpstr>Office Theme</vt:lpstr>
      <vt:lpstr>User-defined Functions</vt:lpstr>
      <vt:lpstr>PowerPoint Presentation</vt:lpstr>
      <vt:lpstr>SQL Server Scalar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SQL Server Basic</dc:title>
  <dc:creator>ASUS</dc:creator>
  <cp:lastModifiedBy> </cp:lastModifiedBy>
  <cp:revision>24</cp:revision>
  <dcterms:created xsi:type="dcterms:W3CDTF">2023-12-18T10:43:25Z</dcterms:created>
  <dcterms:modified xsi:type="dcterms:W3CDTF">2024-02-06T13:12:12Z</dcterms:modified>
</cp:coreProperties>
</file>