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9606bb2e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9606bb2e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9606bb2e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9606bb2e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9606bb2e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9606bb2e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Talk about integration with IDEs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9606bb2e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9606bb2e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9606bb2e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9606bb2e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9606bb2e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9606bb2e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</a:rPr>
              <a:t>Talk about integration with 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c9606bb2e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c9606bb2e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Version control, Git and GitHub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5203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Version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Distributed Version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GitHub Desktop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GitHub</a:t>
            </a:r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>
            <a:off x="3430625" y="1177900"/>
            <a:ext cx="9900" cy="5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st="76200">
              <a:srgbClr val="000000">
                <a:alpha val="50000"/>
              </a:srgbClr>
            </a:outerShdw>
          </a:effectLst>
        </p:spPr>
      </p:cxnSp>
      <p:cxnSp>
        <p:nvCxnSpPr>
          <p:cNvPr id="142" name="Google Shape;142;p14"/>
          <p:cNvCxnSpPr/>
          <p:nvPr/>
        </p:nvCxnSpPr>
        <p:spPr>
          <a:xfrm>
            <a:off x="3415900" y="2076050"/>
            <a:ext cx="14700" cy="3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st="76200">
              <a:srgbClr val="000000">
                <a:alpha val="50000"/>
              </a:srgbClr>
            </a:outerShdw>
          </a:effectLst>
        </p:spPr>
      </p:cxnSp>
      <p:cxnSp>
        <p:nvCxnSpPr>
          <p:cNvPr id="143" name="Google Shape;143;p14"/>
          <p:cNvCxnSpPr/>
          <p:nvPr/>
        </p:nvCxnSpPr>
        <p:spPr>
          <a:xfrm flipH="1">
            <a:off x="3411100" y="2772975"/>
            <a:ext cx="4800" cy="4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st="76200">
              <a:srgbClr val="000000">
                <a:alpha val="50000"/>
              </a:srgbClr>
            </a:outerShdw>
          </a:effectLst>
        </p:spPr>
      </p:cxnSp>
      <p:cxnSp>
        <p:nvCxnSpPr>
          <p:cNvPr id="144" name="Google Shape;144;p14"/>
          <p:cNvCxnSpPr/>
          <p:nvPr/>
        </p:nvCxnSpPr>
        <p:spPr>
          <a:xfrm flipH="1">
            <a:off x="3391475" y="3538600"/>
            <a:ext cx="4800" cy="50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st="7620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Version Control or Source Control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/>
              <a:t>It is the collection of systems that manage the changes in: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 computer programs,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 documents,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large web sites,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or other collections of information.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800"/>
              <a:t>It is </a:t>
            </a:r>
            <a:r>
              <a:rPr b="1" lang="el" sz="1800"/>
              <a:t>the logic and theory</a:t>
            </a:r>
            <a:r>
              <a:rPr lang="el" sz="1800"/>
              <a:t> that serves as the basis for all the following.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/>
              <a:t>Git</a:t>
            </a:r>
            <a:endParaRPr b="1" sz="48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 u="sng"/>
              <a:t>Git is not GitHu</a:t>
            </a:r>
            <a:r>
              <a:rPr lang="el" sz="2400" u="sng"/>
              <a:t>b</a:t>
            </a:r>
            <a:endParaRPr sz="2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000"/>
              <a:t>Git is a software with its own programming language.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000"/>
              <a:t>It is based on the distributed version control theory.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2000"/>
              <a:t>It is </a:t>
            </a:r>
            <a:r>
              <a:rPr b="1" lang="el" sz="2000"/>
              <a:t>the most popular</a:t>
            </a:r>
            <a:r>
              <a:rPr lang="el" sz="2000"/>
              <a:t> distributed version control system.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Git and 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distributed version control</a:t>
            </a:r>
            <a:r>
              <a:rPr lang="el"/>
              <a:t>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3154750"/>
            <a:ext cx="70389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 tip: don’t make slides at 11 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New Branch -&gt; Work -&gt; Pull request -&gt; Merge -&gt; Delete branch -&gt; Rinse and repeat.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 Also </a:t>
            </a:r>
            <a:r>
              <a:rPr lang="el"/>
              <a:t>update</a:t>
            </a:r>
            <a:r>
              <a:rPr lang="el"/>
              <a:t>(Pull) the changes that others made every now and then.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00" y="1071850"/>
            <a:ext cx="7013499" cy="20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/>
              <a:t>Git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"git" can mean anything, depending on your mood.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Random three-letter combination that is pronounceable, and not actually used by any common UNIX command. The fact that it is a mispronunciation of "get" may or may not be relevant.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Stupid. Contemptible and despicable. Simple. Take your pick from the dictionary of slang.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"Global information tracker": you're in a good mood, and it actually works for you. Angels sing, and a light suddenly fills the room.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"Goddamn idiotic truckload of sh*t": when it breaks.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Linus Torvalds - Creator of 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725675" y="297475"/>
            <a:ext cx="6621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GitHub Desktop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50" y="1070225"/>
            <a:ext cx="2878069" cy="38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772975" y="1614700"/>
            <a:ext cx="9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GitHub Desktop</a:t>
            </a:r>
            <a:endParaRPr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954575" y="3420825"/>
            <a:ext cx="6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Git</a:t>
            </a:r>
            <a:endParaRPr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663100" y="314100"/>
            <a:ext cx="45870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100"/>
              <a:t>GitHub</a:t>
            </a:r>
            <a:endParaRPr b="1" sz="31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00" y="1629675"/>
            <a:ext cx="3428351" cy="226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0"/>
          <p:cNvCxnSpPr/>
          <p:nvPr/>
        </p:nvCxnSpPr>
        <p:spPr>
          <a:xfrm flipH="1">
            <a:off x="4142275" y="1919000"/>
            <a:ext cx="17325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0"/>
          <p:cNvCxnSpPr/>
          <p:nvPr/>
        </p:nvCxnSpPr>
        <p:spPr>
          <a:xfrm>
            <a:off x="1226975" y="2061325"/>
            <a:ext cx="9963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 txBox="1"/>
          <p:nvPr/>
        </p:nvSpPr>
        <p:spPr>
          <a:xfrm rot="1026953">
            <a:off x="5394585" y="1696315"/>
            <a:ext cx="1825656" cy="431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GitHub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 rot="-2216468">
            <a:off x="142300" y="1576491"/>
            <a:ext cx="2316662" cy="4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GitHub Desktop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 rot="1668117">
            <a:off x="5982788" y="3082182"/>
            <a:ext cx="2287225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your active branch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 flipH="1">
            <a:off x="5207325" y="3288300"/>
            <a:ext cx="1747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 rot="-616056">
            <a:off x="667514" y="3911533"/>
            <a:ext cx="1403679" cy="400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your PC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 flipH="1" rot="10800000">
            <a:off x="1869925" y="3842975"/>
            <a:ext cx="3189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