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ba0f14692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ba0f14692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ba0f14692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aba0f14692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ba0f14692_0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aba0f14692_0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ba0f14692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aba0f14692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aba0f14692_0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aba0f14692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aba0f14692_0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aba0f14692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aba0f14692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aba0f14692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aba0f14692_0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aba0f14692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Менеджер паролей P1QtPass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Разработчик: Шагеев Тимур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менеджер паролей?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327" y="1307850"/>
            <a:ext cx="5831346" cy="351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менеджеров паролей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3419150" cy="16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7525" y="3068925"/>
            <a:ext cx="1544701" cy="149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 rotWithShape="1">
          <a:blip r:embed="rId5">
            <a:alphaModFix/>
          </a:blip>
          <a:srcRect b="8096" l="0" r="3166" t="0"/>
          <a:stretch/>
        </p:blipFill>
        <p:spPr>
          <a:xfrm>
            <a:off x="1186800" y="3454125"/>
            <a:ext cx="3640550" cy="7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3375" y="1307850"/>
            <a:ext cx="2833025" cy="16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Недостатки некоторых приложений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3450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DBE0F3"/>
                </a:solidFill>
                <a:latin typeface="Montserrat"/>
                <a:ea typeface="Montserrat"/>
                <a:cs typeface="Montserrat"/>
                <a:sym typeface="Montserrat"/>
              </a:rPr>
              <a:t>«Недавно мы обнаружили необычную активность в стороннем облачном хранилище, которым в настоящее время пользуются как LastPass, так и аффилированной компанией GoTo, — говорят в компании. — Мы определили, что неавторизованная сторона, используя информацию, полученную в ходе инцидента в августе 2022 года, сумела получить доступ к некоторым данным наших клиентов».</a:t>
            </a:r>
            <a:endParaRPr sz="1400">
              <a:solidFill>
                <a:srgbClr val="DBE0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350" y="1235875"/>
            <a:ext cx="3589050" cy="357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Менеджер паролей P1QtPass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шифрования AES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AES - Advanced Encryption Standart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163" y="1938438"/>
            <a:ext cx="3599575" cy="18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Менеджер паролей P1QtPass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Первый запуск. Окно ввода мастер-ключа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225" y="1307850"/>
            <a:ext cx="5338699" cy="32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Менеджер паролей P1QtPass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Главное и вспомогательные окна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0" y="1738675"/>
            <a:ext cx="2135075" cy="21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0625" y="1567550"/>
            <a:ext cx="2045712" cy="23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3375" y="1307850"/>
            <a:ext cx="4837250" cy="3026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Менеджер паролей P1QtPass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базы данных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25" y="1567551"/>
            <a:ext cx="8959151" cy="10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425" y="2599850"/>
            <a:ext cx="8959149" cy="981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Спасибо за внимание!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