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51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895000" y="2855000"/>
            <a:ext cx="10469600" cy="114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11320333" y="624134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19259C0-D8A2-4D8F-8D67-CE2F835122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9881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11320333" y="624134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19259C0-D8A2-4D8F-8D67-CE2F835122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6556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11320333" y="624134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19259C0-D8A2-4D8F-8D67-CE2F835122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7291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11320333" y="624134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19259C0-D8A2-4D8F-8D67-CE2F835122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7424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11320333" y="624134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19259C0-D8A2-4D8F-8D67-CE2F835122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2464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11320333" y="624134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19259C0-D8A2-4D8F-8D67-CE2F835122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7676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653667" y="701800"/>
            <a:ext cx="83028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11320333" y="624134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fld id="{019259C0-D8A2-4D8F-8D67-CE2F835122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3053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41" name="Google Shape;41;p9"/>
          <p:cNvCxnSpPr/>
          <p:nvPr/>
        </p:nvCxnSpPr>
        <p:spPr>
          <a:xfrm>
            <a:off x="6706233" y="5994000"/>
            <a:ext cx="624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354000" y="1441867"/>
            <a:ext cx="5393600" cy="228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354000" y="3793601"/>
            <a:ext cx="5393600" cy="17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6586000" y="965600"/>
            <a:ext cx="511600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11320333" y="624134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fld id="{019259C0-D8A2-4D8F-8D67-CE2F835122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1119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11320333" y="624134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19259C0-D8A2-4D8F-8D67-CE2F835122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640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673700"/>
            <a:ext cx="11360800" cy="252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415600" y="4304567"/>
            <a:ext cx="1136080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11320333" y="624134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19259C0-D8A2-4D8F-8D67-CE2F835122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4890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320333" y="624134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33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333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333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333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333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333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333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333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333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fld id="{019259C0-D8A2-4D8F-8D67-CE2F835122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29832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3" id="{F90F99E5-B474-4E3C-AC3B-F0F2B9AFCE17}" vid="{629D023C-6EA0-4220-B88D-32EF76A2388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Template3</Template>
  <TotalTime>0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Average</vt:lpstr>
      <vt:lpstr>Oswald</vt:lpstr>
      <vt:lpstr>Slate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Kavan Desai</dc:creator>
  <cp:lastModifiedBy>Kavan Desai</cp:lastModifiedBy>
  <cp:revision>1</cp:revision>
  <dcterms:created xsi:type="dcterms:W3CDTF">2025-01-31T07:37:29Z</dcterms:created>
  <dcterms:modified xsi:type="dcterms:W3CDTF">2025-01-31T07:37:52Z</dcterms:modified>
</cp:coreProperties>
</file>