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62" r:id="rId4"/>
    <p:sldId id="263"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45F126A-B7DD-48CD-AD6A-6697481F7638}" type="datetimeFigureOut">
              <a:rPr lang="en-US" smtClean="0"/>
              <a:t>1/4/2021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26C61EB-13B6-4C02-87A0-232870537B3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8229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F126A-B7DD-48CD-AD6A-6697481F7638}"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226775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874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00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63566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6512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429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F126A-B7DD-48CD-AD6A-6697481F763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861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F126A-B7DD-48CD-AD6A-6697481F763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71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F126A-B7DD-48CD-AD6A-6697481F763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339941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154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F126A-B7DD-48CD-AD6A-6697481F7638}"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46417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5F126A-B7DD-48CD-AD6A-6697481F7638}" type="datetimeFigureOut">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C61EB-13B6-4C02-87A0-232870537B3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85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5F126A-B7DD-48CD-AD6A-6697481F7638}" type="datetimeFigureOut">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C61EB-13B6-4C02-87A0-232870537B3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1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F126A-B7DD-48CD-AD6A-6697481F7638}" type="datetimeFigureOut">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44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F126A-B7DD-48CD-AD6A-6697481F7638}"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C61EB-13B6-4C02-87A0-232870537B3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229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F126A-B7DD-48CD-AD6A-6697481F7638}"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221683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5F126A-B7DD-48CD-AD6A-6697481F7638}" type="datetimeFigureOut">
              <a:rPr lang="en-US" smtClean="0"/>
              <a:t>1/4/2021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6C61EB-13B6-4C02-87A0-232870537B3E}" type="slidenum">
              <a:rPr lang="en-US" smtClean="0"/>
              <a:t>‹#›</a:t>
            </a:fld>
            <a:endParaRPr lang="en-US"/>
          </a:p>
        </p:txBody>
      </p:sp>
    </p:spTree>
    <p:extLst>
      <p:ext uri="{BB962C8B-B14F-4D97-AF65-F5344CB8AC3E}">
        <p14:creationId xmlns:p14="http://schemas.microsoft.com/office/powerpoint/2010/main" val="4187407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D41C4-ED38-4A54-8382-BBE67F1DE5BE}"/>
              </a:ext>
            </a:extLst>
          </p:cNvPr>
          <p:cNvSpPr>
            <a:spLocks noGrp="1"/>
          </p:cNvSpPr>
          <p:nvPr>
            <p:ph type="title"/>
          </p:nvPr>
        </p:nvSpPr>
        <p:spPr/>
        <p:txBody>
          <a:bodyPr/>
          <a:lstStyle/>
          <a:p>
            <a:pPr algn="ctr"/>
            <a:r>
              <a:rPr lang="en-US" dirty="0"/>
              <a:t>Ideas about the project</a:t>
            </a:r>
          </a:p>
        </p:txBody>
      </p:sp>
      <p:sp>
        <p:nvSpPr>
          <p:cNvPr id="3" name="Content Placeholder 2">
            <a:extLst>
              <a:ext uri="{FF2B5EF4-FFF2-40B4-BE49-F238E27FC236}">
                <a16:creationId xmlns:a16="http://schemas.microsoft.com/office/drawing/2014/main" id="{195EB7BF-25DF-4E97-8D3D-F94E6DB2A69B}"/>
              </a:ext>
            </a:extLst>
          </p:cNvPr>
          <p:cNvSpPr>
            <a:spLocks noGrp="1"/>
          </p:cNvSpPr>
          <p:nvPr>
            <p:ph idx="1"/>
          </p:nvPr>
        </p:nvSpPr>
        <p:spPr/>
        <p:txBody>
          <a:bodyPr>
            <a:normAutofit fontScale="92500" lnSpcReduction="10000"/>
          </a:bodyPr>
          <a:lstStyle/>
          <a:p>
            <a:r>
              <a:rPr lang="en-US" dirty="0"/>
              <a:t>With this program we are implementing Quiz Test for the students.</a:t>
            </a:r>
            <a:br>
              <a:rPr lang="en-US" dirty="0"/>
            </a:br>
            <a:r>
              <a:rPr lang="en-US" dirty="0"/>
              <a:t>The program will have 2 types of tests:</a:t>
            </a:r>
            <a:br>
              <a:rPr lang="en-US" dirty="0"/>
            </a:br>
            <a:r>
              <a:rPr lang="en-US" dirty="0"/>
              <a:t>1: MCQ Quiz </a:t>
            </a:r>
            <a:br>
              <a:rPr lang="en-US" dirty="0"/>
            </a:br>
            <a:r>
              <a:rPr lang="en-US" dirty="0"/>
              <a:t>2: Fill In the Blanks</a:t>
            </a:r>
            <a:br>
              <a:rPr lang="en-US" dirty="0"/>
            </a:br>
            <a:endParaRPr lang="en-US" dirty="0"/>
          </a:p>
          <a:p>
            <a:r>
              <a:rPr lang="en-US" dirty="0"/>
              <a:t>There is an option for the students to choose the quiz.</a:t>
            </a:r>
          </a:p>
          <a:p>
            <a:r>
              <a:rPr lang="en-US" dirty="0"/>
              <a:t>We have coded so that, two students can take test of their choice, and the program will compare their marks, and at last their result will be stored inside the file that is named based on their USN.</a:t>
            </a:r>
          </a:p>
        </p:txBody>
      </p:sp>
    </p:spTree>
    <p:extLst>
      <p:ext uri="{BB962C8B-B14F-4D97-AF65-F5344CB8AC3E}">
        <p14:creationId xmlns:p14="http://schemas.microsoft.com/office/powerpoint/2010/main" val="334467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4731-7F84-475C-82C4-8C75DA91140F}"/>
              </a:ext>
            </a:extLst>
          </p:cNvPr>
          <p:cNvSpPr>
            <a:spLocks noGrp="1"/>
          </p:cNvSpPr>
          <p:nvPr>
            <p:ph type="ctrTitle"/>
          </p:nvPr>
        </p:nvSpPr>
        <p:spPr>
          <a:xfrm>
            <a:off x="3215729" y="1764407"/>
            <a:ext cx="5760846" cy="2310312"/>
          </a:xfrm>
        </p:spPr>
        <p:txBody>
          <a:bodyPr>
            <a:normAutofit/>
          </a:bodyPr>
          <a:lstStyle/>
          <a:p>
            <a:endParaRPr lang="en-US" sz="5200">
              <a:solidFill>
                <a:schemeClr val="tx2"/>
              </a:solidFill>
            </a:endParaRPr>
          </a:p>
        </p:txBody>
      </p:sp>
      <p:sp>
        <p:nvSpPr>
          <p:cNvPr id="3" name="Subtitle 2">
            <a:extLst>
              <a:ext uri="{FF2B5EF4-FFF2-40B4-BE49-F238E27FC236}">
                <a16:creationId xmlns:a16="http://schemas.microsoft.com/office/drawing/2014/main" id="{DA9C1348-DE85-42FE-9B7C-8E824948D683}"/>
              </a:ext>
            </a:extLst>
          </p:cNvPr>
          <p:cNvSpPr>
            <a:spLocks noGrp="1"/>
          </p:cNvSpPr>
          <p:nvPr>
            <p:ph type="subTitle" idx="1"/>
          </p:nvPr>
        </p:nvSpPr>
        <p:spPr>
          <a:xfrm>
            <a:off x="421820" y="4332578"/>
            <a:ext cx="7627476" cy="1050791"/>
          </a:xfrm>
        </p:spPr>
        <p:txBody>
          <a:bodyPr>
            <a:normAutofit/>
          </a:bodyPr>
          <a:lstStyle/>
          <a:p>
            <a:endParaRPr lang="en-US" dirty="0">
              <a:solidFill>
                <a:schemeClr val="tx2"/>
              </a:solidFill>
            </a:endParaRPr>
          </a:p>
        </p:txBody>
      </p:sp>
      <p:pic>
        <p:nvPicPr>
          <p:cNvPr id="5" name="Picture 4">
            <a:extLst>
              <a:ext uri="{FF2B5EF4-FFF2-40B4-BE49-F238E27FC236}">
                <a16:creationId xmlns:a16="http://schemas.microsoft.com/office/drawing/2014/main" id="{3C062ED2-CDEC-462F-93BB-BB59C1C4756F}"/>
              </a:ext>
            </a:extLst>
          </p:cNvPr>
          <p:cNvPicPr>
            <a:picLocks noChangeAspect="1"/>
          </p:cNvPicPr>
          <p:nvPr/>
        </p:nvPicPr>
        <p:blipFill rotWithShape="1">
          <a:blip r:embed="rId2">
            <a:extLst>
              <a:ext uri="{28A0092B-C50C-407E-A947-70E740481C1C}">
                <a14:useLocalDpi xmlns:a14="http://schemas.microsoft.com/office/drawing/2010/main" val="0"/>
              </a:ext>
            </a:extLst>
          </a:blip>
          <a:srcRect l="8275" t="13166" r="21587" b="31012"/>
          <a:stretch/>
        </p:blipFill>
        <p:spPr>
          <a:xfrm>
            <a:off x="-1" y="220091"/>
            <a:ext cx="12272935" cy="5717070"/>
          </a:xfrm>
          <a:prstGeom prst="rect">
            <a:avLst/>
          </a:prstGeom>
        </p:spPr>
      </p:pic>
    </p:spTree>
    <p:extLst>
      <p:ext uri="{BB962C8B-B14F-4D97-AF65-F5344CB8AC3E}">
        <p14:creationId xmlns:p14="http://schemas.microsoft.com/office/powerpoint/2010/main" val="76873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A00D95-A505-4D57-BCF9-BA0EEBC91A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7284" t="13070" b="12110"/>
          <a:stretch/>
        </p:blipFill>
        <p:spPr>
          <a:xfrm>
            <a:off x="721217" y="428223"/>
            <a:ext cx="9515058" cy="5818031"/>
          </a:xfrm>
        </p:spPr>
      </p:pic>
    </p:spTree>
    <p:extLst>
      <p:ext uri="{BB962C8B-B14F-4D97-AF65-F5344CB8AC3E}">
        <p14:creationId xmlns:p14="http://schemas.microsoft.com/office/powerpoint/2010/main" val="403964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D8EF-9E8E-4B55-8FFA-32448158ACE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1A3D0AE-6E12-4CF8-95A5-3187D635207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585" t="7279" b="9864"/>
          <a:stretch/>
        </p:blipFill>
        <p:spPr>
          <a:xfrm>
            <a:off x="0" y="0"/>
            <a:ext cx="8186669" cy="5679583"/>
          </a:xfrm>
        </p:spPr>
      </p:pic>
      <p:pic>
        <p:nvPicPr>
          <p:cNvPr id="7" name="Picture 6">
            <a:extLst>
              <a:ext uri="{FF2B5EF4-FFF2-40B4-BE49-F238E27FC236}">
                <a16:creationId xmlns:a16="http://schemas.microsoft.com/office/drawing/2014/main" id="{03C00B37-937F-471E-B58C-D046DA125174}"/>
              </a:ext>
            </a:extLst>
          </p:cNvPr>
          <p:cNvPicPr>
            <a:picLocks noChangeAspect="1"/>
          </p:cNvPicPr>
          <p:nvPr/>
        </p:nvPicPr>
        <p:blipFill rotWithShape="1">
          <a:blip r:embed="rId3">
            <a:extLst>
              <a:ext uri="{28A0092B-C50C-407E-A947-70E740481C1C}">
                <a14:useLocalDpi xmlns:a14="http://schemas.microsoft.com/office/drawing/2010/main" val="0"/>
              </a:ext>
            </a:extLst>
          </a:blip>
          <a:srcRect l="4648" t="41499" r="79930" b="26185"/>
          <a:stretch/>
        </p:blipFill>
        <p:spPr>
          <a:xfrm>
            <a:off x="8150969" y="0"/>
            <a:ext cx="4041031" cy="4760667"/>
          </a:xfrm>
          <a:prstGeom prst="rect">
            <a:avLst/>
          </a:prstGeom>
        </p:spPr>
      </p:pic>
    </p:spTree>
    <p:extLst>
      <p:ext uri="{BB962C8B-B14F-4D97-AF65-F5344CB8AC3E}">
        <p14:creationId xmlns:p14="http://schemas.microsoft.com/office/powerpoint/2010/main" val="33893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619C-4B0C-4353-ABEC-87638B6E6A1B}"/>
              </a:ext>
            </a:extLst>
          </p:cNvPr>
          <p:cNvPicPr>
            <a:picLocks noChangeAspect="1"/>
          </p:cNvPicPr>
          <p:nvPr/>
        </p:nvPicPr>
        <p:blipFill rotWithShape="1">
          <a:blip r:embed="rId2">
            <a:extLst>
              <a:ext uri="{28A0092B-C50C-407E-A947-70E740481C1C}">
                <a14:useLocalDpi xmlns:a14="http://schemas.microsoft.com/office/drawing/2010/main" val="0"/>
              </a:ext>
            </a:extLst>
          </a:blip>
          <a:srcRect l="22289" t="4322" r="52781" b="77894"/>
          <a:stretch/>
        </p:blipFill>
        <p:spPr>
          <a:xfrm>
            <a:off x="488039" y="478660"/>
            <a:ext cx="7088690" cy="2842966"/>
          </a:xfrm>
          <a:prstGeom prst="rect">
            <a:avLst/>
          </a:prstGeom>
        </p:spPr>
      </p:pic>
      <p:pic>
        <p:nvPicPr>
          <p:cNvPr id="6" name="Picture 5">
            <a:extLst>
              <a:ext uri="{FF2B5EF4-FFF2-40B4-BE49-F238E27FC236}">
                <a16:creationId xmlns:a16="http://schemas.microsoft.com/office/drawing/2014/main" id="{1CEB253E-1B09-485C-B38C-9083A8C103D6}"/>
              </a:ext>
            </a:extLst>
          </p:cNvPr>
          <p:cNvPicPr>
            <a:picLocks noChangeAspect="1"/>
          </p:cNvPicPr>
          <p:nvPr/>
        </p:nvPicPr>
        <p:blipFill rotWithShape="1">
          <a:blip r:embed="rId3">
            <a:extLst>
              <a:ext uri="{28A0092B-C50C-407E-A947-70E740481C1C}">
                <a14:useLocalDpi xmlns:a14="http://schemas.microsoft.com/office/drawing/2010/main" val="0"/>
              </a:ext>
            </a:extLst>
          </a:blip>
          <a:srcRect l="20176" t="3712" r="53627" b="73554"/>
          <a:stretch/>
        </p:blipFill>
        <p:spPr>
          <a:xfrm>
            <a:off x="5374783" y="3321626"/>
            <a:ext cx="6460902" cy="3152298"/>
          </a:xfrm>
          <a:prstGeom prst="rect">
            <a:avLst/>
          </a:prstGeom>
        </p:spPr>
      </p:pic>
    </p:spTree>
    <p:extLst>
      <p:ext uri="{BB962C8B-B14F-4D97-AF65-F5344CB8AC3E}">
        <p14:creationId xmlns:p14="http://schemas.microsoft.com/office/powerpoint/2010/main" val="5848799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TotalTime>
  <Words>93</Words>
  <Application>Microsoft Office PowerPoint</Application>
  <PresentationFormat>Widescreen</PresentationFormat>
  <Paragraphs>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Ideas about the project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Bhattarai</dc:creator>
  <cp:lastModifiedBy>Jay Bhattarai</cp:lastModifiedBy>
  <cp:revision>7</cp:revision>
  <dcterms:created xsi:type="dcterms:W3CDTF">2021-01-04T15:23:44Z</dcterms:created>
  <dcterms:modified xsi:type="dcterms:W3CDTF">2021-01-04T16:46:11Z</dcterms:modified>
</cp:coreProperties>
</file>