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61" r:id="rId3"/>
    <p:sldId id="267" r:id="rId4"/>
    <p:sldId id="256" r:id="rId5"/>
    <p:sldId id="262" r:id="rId6"/>
    <p:sldId id="263" r:id="rId7"/>
    <p:sldId id="264" r:id="rId8"/>
    <p:sldId id="26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45F126A-B7DD-48CD-AD6A-6697481F7638}" type="datetimeFigureOut">
              <a:rPr lang="en-US" smtClean="0"/>
              <a:t>1/5/2021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26C61EB-13B6-4C02-87A0-232870537B3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8229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5F126A-B7DD-48CD-AD6A-6697481F7638}" type="datetimeFigureOut">
              <a:rPr lang="en-US" smtClean="0"/>
              <a:t>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C61EB-13B6-4C02-87A0-232870537B3E}" type="slidenum">
              <a:rPr lang="en-US" smtClean="0"/>
              <a:t>‹#›</a:t>
            </a:fld>
            <a:endParaRPr lang="en-US"/>
          </a:p>
        </p:txBody>
      </p:sp>
    </p:spTree>
    <p:extLst>
      <p:ext uri="{BB962C8B-B14F-4D97-AF65-F5344CB8AC3E}">
        <p14:creationId xmlns:p14="http://schemas.microsoft.com/office/powerpoint/2010/main" val="2267755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5F126A-B7DD-48CD-AD6A-6697481F7638}"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C61EB-13B6-4C02-87A0-232870537B3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4874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5F126A-B7DD-48CD-AD6A-6697481F7638}"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C61EB-13B6-4C02-87A0-232870537B3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9004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5F126A-B7DD-48CD-AD6A-6697481F7638}"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C61EB-13B6-4C02-87A0-232870537B3E}" type="slidenum">
              <a:rPr lang="en-US" smtClean="0"/>
              <a:t>‹#›</a:t>
            </a:fld>
            <a:endParaRPr lang="en-US"/>
          </a:p>
        </p:txBody>
      </p:sp>
    </p:spTree>
    <p:extLst>
      <p:ext uri="{BB962C8B-B14F-4D97-AF65-F5344CB8AC3E}">
        <p14:creationId xmlns:p14="http://schemas.microsoft.com/office/powerpoint/2010/main" val="635668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5F126A-B7DD-48CD-AD6A-6697481F7638}"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C61EB-13B6-4C02-87A0-232870537B3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6512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5F126A-B7DD-48CD-AD6A-6697481F7638}"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C61EB-13B6-4C02-87A0-232870537B3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0429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5F126A-B7DD-48CD-AD6A-6697481F7638}"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C61EB-13B6-4C02-87A0-232870537B3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5861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5F126A-B7DD-48CD-AD6A-6697481F7638}"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C61EB-13B6-4C02-87A0-232870537B3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1712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5F126A-B7DD-48CD-AD6A-6697481F7638}"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C61EB-13B6-4C02-87A0-232870537B3E}" type="slidenum">
              <a:rPr lang="en-US" smtClean="0"/>
              <a:t>‹#›</a:t>
            </a:fld>
            <a:endParaRPr lang="en-US"/>
          </a:p>
        </p:txBody>
      </p:sp>
    </p:spTree>
    <p:extLst>
      <p:ext uri="{BB962C8B-B14F-4D97-AF65-F5344CB8AC3E}">
        <p14:creationId xmlns:p14="http://schemas.microsoft.com/office/powerpoint/2010/main" val="3399412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5F126A-B7DD-48CD-AD6A-6697481F7638}"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C61EB-13B6-4C02-87A0-232870537B3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1549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5F126A-B7DD-48CD-AD6A-6697481F7638}" type="datetimeFigureOut">
              <a:rPr lang="en-US" smtClean="0"/>
              <a:t>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C61EB-13B6-4C02-87A0-232870537B3E}" type="slidenum">
              <a:rPr lang="en-US" smtClean="0"/>
              <a:t>‹#›</a:t>
            </a:fld>
            <a:endParaRPr lang="en-US"/>
          </a:p>
        </p:txBody>
      </p:sp>
    </p:spTree>
    <p:extLst>
      <p:ext uri="{BB962C8B-B14F-4D97-AF65-F5344CB8AC3E}">
        <p14:creationId xmlns:p14="http://schemas.microsoft.com/office/powerpoint/2010/main" val="464178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5F126A-B7DD-48CD-AD6A-6697481F7638}" type="datetimeFigureOut">
              <a:rPr lang="en-US" smtClean="0"/>
              <a:t>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6C61EB-13B6-4C02-87A0-232870537B3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3851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5F126A-B7DD-48CD-AD6A-6697481F7638}" type="datetimeFigureOut">
              <a:rPr lang="en-US" smtClean="0"/>
              <a:t>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6C61EB-13B6-4C02-87A0-232870537B3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3191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5F126A-B7DD-48CD-AD6A-6697481F7638}" type="datetimeFigureOut">
              <a:rPr lang="en-US" smtClean="0"/>
              <a:t>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6C61EB-13B6-4C02-87A0-232870537B3E}" type="slidenum">
              <a:rPr lang="en-US" smtClean="0"/>
              <a:t>‹#›</a:t>
            </a:fld>
            <a:endParaRPr lang="en-US"/>
          </a:p>
        </p:txBody>
      </p:sp>
    </p:spTree>
    <p:extLst>
      <p:ext uri="{BB962C8B-B14F-4D97-AF65-F5344CB8AC3E}">
        <p14:creationId xmlns:p14="http://schemas.microsoft.com/office/powerpoint/2010/main" val="448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5F126A-B7DD-48CD-AD6A-6697481F7638}" type="datetimeFigureOut">
              <a:rPr lang="en-US" smtClean="0"/>
              <a:t>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C61EB-13B6-4C02-87A0-232870537B3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2292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5F126A-B7DD-48CD-AD6A-6697481F7638}" type="datetimeFigureOut">
              <a:rPr lang="en-US" smtClean="0"/>
              <a:t>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C61EB-13B6-4C02-87A0-232870537B3E}" type="slidenum">
              <a:rPr lang="en-US" smtClean="0"/>
              <a:t>‹#›</a:t>
            </a:fld>
            <a:endParaRPr lang="en-US"/>
          </a:p>
        </p:txBody>
      </p:sp>
    </p:spTree>
    <p:extLst>
      <p:ext uri="{BB962C8B-B14F-4D97-AF65-F5344CB8AC3E}">
        <p14:creationId xmlns:p14="http://schemas.microsoft.com/office/powerpoint/2010/main" val="2216834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45F126A-B7DD-48CD-AD6A-6697481F7638}" type="datetimeFigureOut">
              <a:rPr lang="en-US" smtClean="0"/>
              <a:t>1/5/2021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26C61EB-13B6-4C02-87A0-232870537B3E}" type="slidenum">
              <a:rPr lang="en-US" smtClean="0"/>
              <a:t>‹#›</a:t>
            </a:fld>
            <a:endParaRPr lang="en-US"/>
          </a:p>
        </p:txBody>
      </p:sp>
    </p:spTree>
    <p:extLst>
      <p:ext uri="{BB962C8B-B14F-4D97-AF65-F5344CB8AC3E}">
        <p14:creationId xmlns:p14="http://schemas.microsoft.com/office/powerpoint/2010/main" val="41874078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DF963-E65A-44B3-9AB7-A2403B8E275B}"/>
              </a:ext>
            </a:extLst>
          </p:cNvPr>
          <p:cNvSpPr>
            <a:spLocks noGrp="1"/>
          </p:cNvSpPr>
          <p:nvPr>
            <p:ph type="title"/>
          </p:nvPr>
        </p:nvSpPr>
        <p:spPr/>
        <p:txBody>
          <a:bodyPr/>
          <a:lstStyle/>
          <a:p>
            <a:r>
              <a:rPr lang="en-US" dirty="0"/>
              <a:t>Student Test</a:t>
            </a:r>
          </a:p>
        </p:txBody>
      </p:sp>
      <p:sp>
        <p:nvSpPr>
          <p:cNvPr id="3" name="Content Placeholder 2">
            <a:extLst>
              <a:ext uri="{FF2B5EF4-FFF2-40B4-BE49-F238E27FC236}">
                <a16:creationId xmlns:a16="http://schemas.microsoft.com/office/drawing/2014/main" id="{E47B2C1D-9AC5-46D7-BBF3-D88E9B83A5C3}"/>
              </a:ext>
            </a:extLst>
          </p:cNvPr>
          <p:cNvSpPr>
            <a:spLocks noGrp="1"/>
          </p:cNvSpPr>
          <p:nvPr>
            <p:ph idx="1"/>
          </p:nvPr>
        </p:nvSpPr>
        <p:spPr/>
        <p:txBody>
          <a:bodyPr/>
          <a:lstStyle/>
          <a:p>
            <a:endParaRPr lang="en-US" dirty="0"/>
          </a:p>
          <a:p>
            <a:pPr marL="0" indent="0">
              <a:buNone/>
            </a:pPr>
            <a:endParaRPr lang="en-US" dirty="0"/>
          </a:p>
          <a:p>
            <a:pPr marL="0" indent="0">
              <a:buNone/>
            </a:pPr>
            <a:endParaRPr lang="en-US" dirty="0"/>
          </a:p>
          <a:p>
            <a:pPr marL="0" indent="0">
              <a:buNone/>
            </a:pPr>
            <a:r>
              <a:rPr lang="en-US" dirty="0"/>
              <a:t>By:</a:t>
            </a:r>
          </a:p>
          <a:p>
            <a:pPr marL="0" indent="0">
              <a:buNone/>
            </a:pPr>
            <a:r>
              <a:rPr lang="en-US" dirty="0"/>
              <a:t>JAY BHATTARAI(1BM19IS198)</a:t>
            </a:r>
          </a:p>
          <a:p>
            <a:pPr marL="0" indent="0">
              <a:buNone/>
            </a:pPr>
            <a:r>
              <a:rPr lang="en-US" dirty="0"/>
              <a:t>SACHIN MADHESIYA(1BM19IS206)</a:t>
            </a:r>
          </a:p>
        </p:txBody>
      </p:sp>
    </p:spTree>
    <p:extLst>
      <p:ext uri="{BB962C8B-B14F-4D97-AF65-F5344CB8AC3E}">
        <p14:creationId xmlns:p14="http://schemas.microsoft.com/office/powerpoint/2010/main" val="1820202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D41C4-ED38-4A54-8382-BBE67F1DE5BE}"/>
              </a:ext>
            </a:extLst>
          </p:cNvPr>
          <p:cNvSpPr>
            <a:spLocks noGrp="1"/>
          </p:cNvSpPr>
          <p:nvPr>
            <p:ph type="title"/>
          </p:nvPr>
        </p:nvSpPr>
        <p:spPr/>
        <p:txBody>
          <a:bodyPr/>
          <a:lstStyle/>
          <a:p>
            <a:pPr algn="ctr"/>
            <a:r>
              <a:rPr lang="en-US" dirty="0"/>
              <a:t>Ideas about the project</a:t>
            </a:r>
          </a:p>
        </p:txBody>
      </p:sp>
      <p:sp>
        <p:nvSpPr>
          <p:cNvPr id="3" name="Content Placeholder 2">
            <a:extLst>
              <a:ext uri="{FF2B5EF4-FFF2-40B4-BE49-F238E27FC236}">
                <a16:creationId xmlns:a16="http://schemas.microsoft.com/office/drawing/2014/main" id="{195EB7BF-25DF-4E97-8D3D-F94E6DB2A69B}"/>
              </a:ext>
            </a:extLst>
          </p:cNvPr>
          <p:cNvSpPr>
            <a:spLocks noGrp="1"/>
          </p:cNvSpPr>
          <p:nvPr>
            <p:ph idx="1"/>
          </p:nvPr>
        </p:nvSpPr>
        <p:spPr/>
        <p:txBody>
          <a:bodyPr>
            <a:normAutofit fontScale="92500" lnSpcReduction="10000"/>
          </a:bodyPr>
          <a:lstStyle/>
          <a:p>
            <a:r>
              <a:rPr lang="en-US" dirty="0"/>
              <a:t>With this program we are implementing Quiz Test for the students.</a:t>
            </a:r>
            <a:br>
              <a:rPr lang="en-US" dirty="0"/>
            </a:br>
            <a:r>
              <a:rPr lang="en-US" dirty="0"/>
              <a:t>The program will have 2 types of tests:</a:t>
            </a:r>
            <a:br>
              <a:rPr lang="en-US" dirty="0"/>
            </a:br>
            <a:r>
              <a:rPr lang="en-US" dirty="0"/>
              <a:t>1: MCQ Quiz </a:t>
            </a:r>
            <a:br>
              <a:rPr lang="en-US" dirty="0"/>
            </a:br>
            <a:r>
              <a:rPr lang="en-US" dirty="0"/>
              <a:t>2: Fill In the Blanks</a:t>
            </a:r>
            <a:br>
              <a:rPr lang="en-US" dirty="0"/>
            </a:br>
            <a:endParaRPr lang="en-US" dirty="0"/>
          </a:p>
          <a:p>
            <a:r>
              <a:rPr lang="en-US" dirty="0"/>
              <a:t>There is an option for the students to choose the quiz.</a:t>
            </a:r>
          </a:p>
          <a:p>
            <a:r>
              <a:rPr lang="en-US" dirty="0"/>
              <a:t>We have coded so that, two students can take test of their choice, and the program will compare their marks, and at last their result will be stored inside the file that is named based on their USN.</a:t>
            </a:r>
          </a:p>
        </p:txBody>
      </p:sp>
    </p:spTree>
    <p:extLst>
      <p:ext uri="{BB962C8B-B14F-4D97-AF65-F5344CB8AC3E}">
        <p14:creationId xmlns:p14="http://schemas.microsoft.com/office/powerpoint/2010/main" val="3344671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0A538-E519-4E4F-B5D8-9DCE3C585484}"/>
              </a:ext>
            </a:extLst>
          </p:cNvPr>
          <p:cNvSpPr>
            <a:spLocks noGrp="1"/>
          </p:cNvSpPr>
          <p:nvPr>
            <p:ph type="title"/>
          </p:nvPr>
        </p:nvSpPr>
        <p:spPr/>
        <p:txBody>
          <a:bodyPr/>
          <a:lstStyle/>
          <a:p>
            <a:r>
              <a:rPr lang="en-US" dirty="0"/>
              <a:t>Student</a:t>
            </a:r>
          </a:p>
        </p:txBody>
      </p:sp>
      <p:sp>
        <p:nvSpPr>
          <p:cNvPr id="7" name="Rectangle 6">
            <a:extLst>
              <a:ext uri="{FF2B5EF4-FFF2-40B4-BE49-F238E27FC236}">
                <a16:creationId xmlns:a16="http://schemas.microsoft.com/office/drawing/2014/main" id="{D465C9D8-6ECB-4B35-BFF4-B36582BF327E}"/>
              </a:ext>
            </a:extLst>
          </p:cNvPr>
          <p:cNvSpPr/>
          <p:nvPr/>
        </p:nvSpPr>
        <p:spPr>
          <a:xfrm>
            <a:off x="1764406" y="3052293"/>
            <a:ext cx="2949262" cy="10947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solidFill>
                  <a:schemeClr val="tx1"/>
                </a:solidFill>
              </a:rPr>
              <a:t>quizStudent</a:t>
            </a:r>
            <a:endParaRPr lang="en-US" dirty="0">
              <a:solidFill>
                <a:schemeClr val="tx1"/>
              </a:solidFill>
            </a:endParaRPr>
          </a:p>
        </p:txBody>
      </p:sp>
      <p:sp>
        <p:nvSpPr>
          <p:cNvPr id="8" name="Rectangle 7">
            <a:extLst>
              <a:ext uri="{FF2B5EF4-FFF2-40B4-BE49-F238E27FC236}">
                <a16:creationId xmlns:a16="http://schemas.microsoft.com/office/drawing/2014/main" id="{4C521834-518B-4422-A3C3-83AEBA562BE5}"/>
              </a:ext>
            </a:extLst>
          </p:cNvPr>
          <p:cNvSpPr/>
          <p:nvPr/>
        </p:nvSpPr>
        <p:spPr>
          <a:xfrm>
            <a:off x="7031865" y="3052293"/>
            <a:ext cx="3631842" cy="10947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fillInTheBlanksStudent</a:t>
            </a:r>
            <a:endParaRPr lang="en-US" sz="2400" dirty="0">
              <a:solidFill>
                <a:schemeClr val="tx1"/>
              </a:solidFill>
            </a:endParaRPr>
          </a:p>
        </p:txBody>
      </p:sp>
      <p:cxnSp>
        <p:nvCxnSpPr>
          <p:cNvPr id="10" name="Straight Connector 9">
            <a:extLst>
              <a:ext uri="{FF2B5EF4-FFF2-40B4-BE49-F238E27FC236}">
                <a16:creationId xmlns:a16="http://schemas.microsoft.com/office/drawing/2014/main" id="{7138F693-7514-4941-819D-FDB5B4C2462F}"/>
              </a:ext>
            </a:extLst>
          </p:cNvPr>
          <p:cNvCxnSpPr/>
          <p:nvPr/>
        </p:nvCxnSpPr>
        <p:spPr>
          <a:xfrm flipV="1">
            <a:off x="4185634" y="2137893"/>
            <a:ext cx="1249251" cy="682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1E16C32-37B3-44AB-9682-43498162E5B4}"/>
              </a:ext>
            </a:extLst>
          </p:cNvPr>
          <p:cNvCxnSpPr/>
          <p:nvPr/>
        </p:nvCxnSpPr>
        <p:spPr>
          <a:xfrm>
            <a:off x="6928834" y="2137893"/>
            <a:ext cx="927279" cy="68258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0052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14731-7F84-475C-82C4-8C75DA91140F}"/>
              </a:ext>
            </a:extLst>
          </p:cNvPr>
          <p:cNvSpPr>
            <a:spLocks noGrp="1"/>
          </p:cNvSpPr>
          <p:nvPr>
            <p:ph type="ctrTitle"/>
          </p:nvPr>
        </p:nvSpPr>
        <p:spPr>
          <a:xfrm>
            <a:off x="3215729" y="1764407"/>
            <a:ext cx="5760846" cy="2310312"/>
          </a:xfrm>
        </p:spPr>
        <p:txBody>
          <a:bodyPr>
            <a:normAutofit/>
          </a:bodyPr>
          <a:lstStyle/>
          <a:p>
            <a:endParaRPr lang="en-US" sz="5200">
              <a:solidFill>
                <a:schemeClr val="tx2"/>
              </a:solidFill>
            </a:endParaRPr>
          </a:p>
        </p:txBody>
      </p:sp>
      <p:sp>
        <p:nvSpPr>
          <p:cNvPr id="3" name="Subtitle 2">
            <a:extLst>
              <a:ext uri="{FF2B5EF4-FFF2-40B4-BE49-F238E27FC236}">
                <a16:creationId xmlns:a16="http://schemas.microsoft.com/office/drawing/2014/main" id="{DA9C1348-DE85-42FE-9B7C-8E824948D683}"/>
              </a:ext>
            </a:extLst>
          </p:cNvPr>
          <p:cNvSpPr>
            <a:spLocks noGrp="1"/>
          </p:cNvSpPr>
          <p:nvPr>
            <p:ph type="subTitle" idx="1"/>
          </p:nvPr>
        </p:nvSpPr>
        <p:spPr>
          <a:xfrm>
            <a:off x="421820" y="4332578"/>
            <a:ext cx="7627476" cy="1050791"/>
          </a:xfrm>
        </p:spPr>
        <p:txBody>
          <a:bodyPr>
            <a:normAutofit/>
          </a:bodyPr>
          <a:lstStyle/>
          <a:p>
            <a:endParaRPr lang="en-US" dirty="0">
              <a:solidFill>
                <a:schemeClr val="tx2"/>
              </a:solidFill>
            </a:endParaRPr>
          </a:p>
        </p:txBody>
      </p:sp>
      <p:pic>
        <p:nvPicPr>
          <p:cNvPr id="5" name="Picture 4">
            <a:extLst>
              <a:ext uri="{FF2B5EF4-FFF2-40B4-BE49-F238E27FC236}">
                <a16:creationId xmlns:a16="http://schemas.microsoft.com/office/drawing/2014/main" id="{3C062ED2-CDEC-462F-93BB-BB59C1C4756F}"/>
              </a:ext>
            </a:extLst>
          </p:cNvPr>
          <p:cNvPicPr>
            <a:picLocks noChangeAspect="1"/>
          </p:cNvPicPr>
          <p:nvPr/>
        </p:nvPicPr>
        <p:blipFill rotWithShape="1">
          <a:blip r:embed="rId2">
            <a:extLst>
              <a:ext uri="{28A0092B-C50C-407E-A947-70E740481C1C}">
                <a14:useLocalDpi xmlns:a14="http://schemas.microsoft.com/office/drawing/2010/main" val="0"/>
              </a:ext>
            </a:extLst>
          </a:blip>
          <a:srcRect l="8275" t="13166" r="21587" b="31012"/>
          <a:stretch/>
        </p:blipFill>
        <p:spPr>
          <a:xfrm>
            <a:off x="-1" y="220091"/>
            <a:ext cx="12272935" cy="5717070"/>
          </a:xfrm>
          <a:prstGeom prst="rect">
            <a:avLst/>
          </a:prstGeom>
        </p:spPr>
      </p:pic>
    </p:spTree>
    <p:extLst>
      <p:ext uri="{BB962C8B-B14F-4D97-AF65-F5344CB8AC3E}">
        <p14:creationId xmlns:p14="http://schemas.microsoft.com/office/powerpoint/2010/main" val="768737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4A00D95-A505-4D57-BCF9-BA0EEBC91AD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7284" t="13070" b="12110"/>
          <a:stretch/>
        </p:blipFill>
        <p:spPr>
          <a:xfrm>
            <a:off x="721217" y="428223"/>
            <a:ext cx="9515058" cy="5818031"/>
          </a:xfrm>
        </p:spPr>
      </p:pic>
    </p:spTree>
    <p:extLst>
      <p:ext uri="{BB962C8B-B14F-4D97-AF65-F5344CB8AC3E}">
        <p14:creationId xmlns:p14="http://schemas.microsoft.com/office/powerpoint/2010/main" val="4039647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0D8EF-9E8E-4B55-8FFA-32448158ACE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1A3D0AE-6E12-4CF8-95A5-3187D635207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6585" t="7279" b="9864"/>
          <a:stretch/>
        </p:blipFill>
        <p:spPr>
          <a:xfrm>
            <a:off x="0" y="0"/>
            <a:ext cx="8186669" cy="5679583"/>
          </a:xfrm>
        </p:spPr>
      </p:pic>
      <p:pic>
        <p:nvPicPr>
          <p:cNvPr id="7" name="Picture 6">
            <a:extLst>
              <a:ext uri="{FF2B5EF4-FFF2-40B4-BE49-F238E27FC236}">
                <a16:creationId xmlns:a16="http://schemas.microsoft.com/office/drawing/2014/main" id="{03C00B37-937F-471E-B58C-D046DA125174}"/>
              </a:ext>
            </a:extLst>
          </p:cNvPr>
          <p:cNvPicPr>
            <a:picLocks noChangeAspect="1"/>
          </p:cNvPicPr>
          <p:nvPr/>
        </p:nvPicPr>
        <p:blipFill rotWithShape="1">
          <a:blip r:embed="rId3">
            <a:extLst>
              <a:ext uri="{28A0092B-C50C-407E-A947-70E740481C1C}">
                <a14:useLocalDpi xmlns:a14="http://schemas.microsoft.com/office/drawing/2010/main" val="0"/>
              </a:ext>
            </a:extLst>
          </a:blip>
          <a:srcRect l="4648" t="41499" r="79930" b="26185"/>
          <a:stretch/>
        </p:blipFill>
        <p:spPr>
          <a:xfrm>
            <a:off x="8150969" y="0"/>
            <a:ext cx="4041031" cy="4760667"/>
          </a:xfrm>
          <a:prstGeom prst="rect">
            <a:avLst/>
          </a:prstGeom>
        </p:spPr>
      </p:pic>
    </p:spTree>
    <p:extLst>
      <p:ext uri="{BB962C8B-B14F-4D97-AF65-F5344CB8AC3E}">
        <p14:creationId xmlns:p14="http://schemas.microsoft.com/office/powerpoint/2010/main" val="338932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CD619C-4B0C-4353-ABEC-87638B6E6A1B}"/>
              </a:ext>
            </a:extLst>
          </p:cNvPr>
          <p:cNvPicPr>
            <a:picLocks noChangeAspect="1"/>
          </p:cNvPicPr>
          <p:nvPr/>
        </p:nvPicPr>
        <p:blipFill rotWithShape="1">
          <a:blip r:embed="rId2">
            <a:extLst>
              <a:ext uri="{28A0092B-C50C-407E-A947-70E740481C1C}">
                <a14:useLocalDpi xmlns:a14="http://schemas.microsoft.com/office/drawing/2010/main" val="0"/>
              </a:ext>
            </a:extLst>
          </a:blip>
          <a:srcRect l="22289" t="4322" r="52781" b="77894"/>
          <a:stretch/>
        </p:blipFill>
        <p:spPr>
          <a:xfrm>
            <a:off x="488039" y="478660"/>
            <a:ext cx="7088690" cy="2842966"/>
          </a:xfrm>
          <a:prstGeom prst="rect">
            <a:avLst/>
          </a:prstGeom>
        </p:spPr>
      </p:pic>
      <p:pic>
        <p:nvPicPr>
          <p:cNvPr id="6" name="Picture 5">
            <a:extLst>
              <a:ext uri="{FF2B5EF4-FFF2-40B4-BE49-F238E27FC236}">
                <a16:creationId xmlns:a16="http://schemas.microsoft.com/office/drawing/2014/main" id="{1CEB253E-1B09-485C-B38C-9083A8C103D6}"/>
              </a:ext>
            </a:extLst>
          </p:cNvPr>
          <p:cNvPicPr>
            <a:picLocks noChangeAspect="1"/>
          </p:cNvPicPr>
          <p:nvPr/>
        </p:nvPicPr>
        <p:blipFill rotWithShape="1">
          <a:blip r:embed="rId3">
            <a:extLst>
              <a:ext uri="{28A0092B-C50C-407E-A947-70E740481C1C}">
                <a14:useLocalDpi xmlns:a14="http://schemas.microsoft.com/office/drawing/2010/main" val="0"/>
              </a:ext>
            </a:extLst>
          </a:blip>
          <a:srcRect l="20176" t="3712" r="53627" b="73554"/>
          <a:stretch/>
        </p:blipFill>
        <p:spPr>
          <a:xfrm>
            <a:off x="5374783" y="3321626"/>
            <a:ext cx="6460902" cy="3152298"/>
          </a:xfrm>
          <a:prstGeom prst="rect">
            <a:avLst/>
          </a:prstGeom>
        </p:spPr>
      </p:pic>
    </p:spTree>
    <p:extLst>
      <p:ext uri="{BB962C8B-B14F-4D97-AF65-F5344CB8AC3E}">
        <p14:creationId xmlns:p14="http://schemas.microsoft.com/office/powerpoint/2010/main" val="584879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5FC4D-EB85-4FA3-8C7B-E3C850C53FDF}"/>
              </a:ext>
            </a:extLst>
          </p:cNvPr>
          <p:cNvSpPr>
            <a:spLocks noGrp="1"/>
          </p:cNvSpPr>
          <p:nvPr>
            <p:ph type="title"/>
          </p:nvPr>
        </p:nvSpPr>
        <p:spPr>
          <a:xfrm>
            <a:off x="1462827" y="2777066"/>
            <a:ext cx="9601196" cy="1303867"/>
          </a:xfrm>
        </p:spPr>
        <p:txBody>
          <a:bodyPr/>
          <a:lstStyle/>
          <a:p>
            <a:r>
              <a:rPr lang="en-US" dirty="0"/>
              <a:t>Thank You</a:t>
            </a:r>
          </a:p>
        </p:txBody>
      </p:sp>
    </p:spTree>
    <p:extLst>
      <p:ext uri="{BB962C8B-B14F-4D97-AF65-F5344CB8AC3E}">
        <p14:creationId xmlns:p14="http://schemas.microsoft.com/office/powerpoint/2010/main" val="35665269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195</TotalTime>
  <Words>112</Words>
  <Application>Microsoft Office PowerPoint</Application>
  <PresentationFormat>Widescreen</PresentationFormat>
  <Paragraphs>15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Student Test</vt:lpstr>
      <vt:lpstr>Ideas about the project</vt:lpstr>
      <vt:lpstr>Student</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 Bhattarai</dc:creator>
  <cp:lastModifiedBy>Jay Bhattarai</cp:lastModifiedBy>
  <cp:revision>14</cp:revision>
  <dcterms:created xsi:type="dcterms:W3CDTF">2021-01-04T15:23:44Z</dcterms:created>
  <dcterms:modified xsi:type="dcterms:W3CDTF">2021-01-05T07:30:36Z</dcterms:modified>
</cp:coreProperties>
</file>