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1C98D-0693-FCB4-B11E-11FEB192A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B28212-68CF-B3C0-A7A8-2888E0B49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8FAD4-1E40-AADD-BBD4-E5200F8F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6638-A60C-4A12-9B74-CC45E134637D}" type="datetimeFigureOut">
              <a:rPr lang="ko-KR" altLang="en-US" smtClean="0"/>
              <a:t>2025-09-19(Fri)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75654-87B8-42C5-6C3F-F9FBDFC4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B3C8F-E4D6-8D95-EDBC-A94A65D9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95C7-542B-4F37-B802-57C1EB56B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1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773AA-543B-9636-56ED-94DC8A4C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0437CC-2863-CDE7-5EDA-224047D13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57EEF-F07F-6473-E129-6040C4F9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6638-A60C-4A12-9B74-CC45E134637D}" type="datetimeFigureOut">
              <a:rPr lang="ko-KR" altLang="en-US" smtClean="0"/>
              <a:t>2025-09-19(Fri)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CCCE1D-0135-5A3F-B7E3-763F2922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D693F2-8116-E127-EAA5-53D2B32D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95C7-542B-4F37-B802-57C1EB56B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27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A586A3-F64D-101E-D769-03249A881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56FB3F-A37A-4F55-7CF0-5F061A427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93F04-BD08-1386-E586-9CA5EA9A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6638-A60C-4A12-9B74-CC45E134637D}" type="datetimeFigureOut">
              <a:rPr lang="ko-KR" altLang="en-US" smtClean="0"/>
              <a:t>2025-09-19(Fri)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6D30F5-F865-226E-A08F-E93E43FA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7699A-42FB-3971-F4BC-C6331EE9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95C7-542B-4F37-B802-57C1EB56B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0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29266-81DA-35EE-1787-F414458C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07A16-8AD0-CEC8-A5F8-64D0517C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FD52C-157F-BEC2-2DC6-93E100CE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6638-A60C-4A12-9B74-CC45E134637D}" type="datetimeFigureOut">
              <a:rPr lang="ko-KR" altLang="en-US" smtClean="0"/>
              <a:t>2025-09-19(Fri)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ED7E2-3F46-D1C2-EB21-95619968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F83FA-A719-8282-C3D3-B5D95471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95C7-542B-4F37-B802-57C1EB56B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C7B0E-99E5-95FF-3BFB-9CBAEB26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9E53A5-363E-1DCE-C54A-DB1D1EDAF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8E3E6-9C7E-FB3B-51CA-969C6022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6638-A60C-4A12-9B74-CC45E134637D}" type="datetimeFigureOut">
              <a:rPr lang="ko-KR" altLang="en-US" smtClean="0"/>
              <a:t>2025-09-19(Fri)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C0FA6-DFF0-7852-F4B7-0E7BF40F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C1CFA-BA3E-3601-6BD7-9C238695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95C7-542B-4F37-B802-57C1EB56B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0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54555-C703-C000-A567-5480D6BA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FDAF8-BDDD-5210-6A6A-CD74ECC9C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F761BA-ABE6-B66C-F401-DEADE211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0A2CB8-C426-B287-2782-A9616A22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6638-A60C-4A12-9B74-CC45E134637D}" type="datetimeFigureOut">
              <a:rPr lang="ko-KR" altLang="en-US" smtClean="0"/>
              <a:t>2025-09-19(Fri)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7E703-1BB0-5C79-207C-ED25D6D0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27D90B-0ADD-BBE8-8BC9-C8DDA847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95C7-542B-4F37-B802-57C1EB56B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50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9C060-CF0D-AC97-BB8A-A30CE74B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B6CFB5-AEF3-DDDE-887D-35BC9FB3B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095428-70D5-8267-2DB1-27C274C64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D2E4DF-DCC7-10E5-720B-36F003FE2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A3E7F3-265B-128A-B336-100041C8E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348ADF-21CA-AB2D-1B16-A641A84F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6638-A60C-4A12-9B74-CC45E134637D}" type="datetimeFigureOut">
              <a:rPr lang="ko-KR" altLang="en-US" smtClean="0"/>
              <a:t>2025-09-19(Fri)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AD25F9-194D-62C6-BE6F-51BCB3D2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10FB8F-1BF2-B0E0-8231-61158CFA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95C7-542B-4F37-B802-57C1EB56B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87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BFE0A-7494-FF98-4606-8AFB0DC3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52DD68-DDD7-3A23-DB50-F56EAA3C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6638-A60C-4A12-9B74-CC45E134637D}" type="datetimeFigureOut">
              <a:rPr lang="ko-KR" altLang="en-US" smtClean="0"/>
              <a:t>2025-09-19(Fri)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E18A27-A4B3-AED8-7185-F67EF937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4FE30A-ADBA-E90A-3B4E-3A8933AD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95C7-542B-4F37-B802-57C1EB56B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9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DBEBEA-74A7-FA3E-D40E-97834419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6638-A60C-4A12-9B74-CC45E134637D}" type="datetimeFigureOut">
              <a:rPr lang="ko-KR" altLang="en-US" smtClean="0"/>
              <a:t>2025-09-19(Fri)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358C1C-D892-9876-A660-4FF76266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85266E-1E38-40BD-423B-00962F26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95C7-542B-4F37-B802-57C1EB56B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22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17DF4-7044-A5F8-9A63-A879A935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8DCAF-24A2-58F0-66FC-878705A6E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6FD460-638E-F4B7-126C-1B0705031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9CDA1C-DE0B-FB38-6BCD-7914B11E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6638-A60C-4A12-9B74-CC45E134637D}" type="datetimeFigureOut">
              <a:rPr lang="ko-KR" altLang="en-US" smtClean="0"/>
              <a:t>2025-09-19(Fri)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12212-9F30-1BAE-F68B-ABB1C2F3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897C1-A458-7A84-59F7-A76827BC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95C7-542B-4F37-B802-57C1EB56B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91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CC735-20EB-E637-D06E-6909A73BD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FCF3AF-6F57-E5C1-AF6F-CB4FF7FBD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1F461-A13B-B2EF-F945-95FC14DF1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E680B2-8229-BC60-2669-58C284EB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6638-A60C-4A12-9B74-CC45E134637D}" type="datetimeFigureOut">
              <a:rPr lang="ko-KR" altLang="en-US" smtClean="0"/>
              <a:t>2025-09-19(Fri)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AB83B1-ECC1-78E4-C497-F181E029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2F5A73-03FF-161C-EBAE-B8A667CD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195C7-542B-4F37-B802-57C1EB56B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88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88411C-1A7E-11AD-06E7-6FFC87A3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43D0D9-3968-2FCD-13AC-86507EEDE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70C47-4EBA-E5EC-A4E9-BE21CBA4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A56638-A60C-4A12-9B74-CC45E134637D}" type="datetimeFigureOut">
              <a:rPr lang="ko-KR" altLang="en-US" smtClean="0"/>
              <a:t>2025-09-19(Fri)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D913B-B783-2531-1B25-10966473A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90E08-94EE-E03B-EB25-A1FF6CB64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A195C7-542B-4F37-B802-57C1EB56BA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01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0D4934-E77F-A057-C067-A69E04A1E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4443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58166056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3713311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7016176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77925099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6418390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 Model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00554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L7(Firewall)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HTTPS, FTP, SSH, SCP, DNS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37496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896860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432773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ICMP(?)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08411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ARP(?)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25676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PPP, HDLC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59999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921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57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65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세화 김</dc:creator>
  <cp:lastModifiedBy>세화 김</cp:lastModifiedBy>
  <cp:revision>12</cp:revision>
  <dcterms:created xsi:type="dcterms:W3CDTF">2025-09-19T01:24:12Z</dcterms:created>
  <dcterms:modified xsi:type="dcterms:W3CDTF">2025-09-19T05:02:06Z</dcterms:modified>
</cp:coreProperties>
</file>