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802268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802268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4802268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4802268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4802268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4802268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4802268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4802268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802268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802268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DD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