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3F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A67E7-BEA8-4318-9AC3-71D14761A3D6}" v="67" dt="2022-09-21T20:17:26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>
        <p:scale>
          <a:sx n="100" d="100"/>
          <a:sy n="100" d="100"/>
        </p:scale>
        <p:origin x="14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74DCF-A8F9-8F7A-22FE-9FBF8E9A6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A3AB0-A9CC-8E7D-80B9-A256962FF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DABAB-FBF7-7FD6-29D9-D02C30E3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A19F-E9C7-42A3-83CE-E9D12CC0BA75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88835-2367-BFDC-4B68-80B65E5A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83D2F-4121-C683-8331-269064BE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8ED0-BE2B-4616-80B0-69D69692D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94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BBCD7-7C4E-77C2-A96B-68FC177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6C0B5C-AD2E-ADF4-5331-6BD18DEE9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3B8BC5-92C8-C47C-4AA0-115BBC3A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A19F-E9C7-42A3-83CE-E9D12CC0BA75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8D8B0-8348-B6EA-0AD4-979ACF40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384EC9-B0A0-DA08-1D7D-96B095B1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8ED0-BE2B-4616-80B0-69D69692D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00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B65061-0B44-D16D-9C0A-B7FB1C178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1D16FC-AF6B-7590-79CD-49865D598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08FA1D-223B-D025-624C-400FA5FD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A19F-E9C7-42A3-83CE-E9D12CC0BA75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6A8B0-38B3-CC81-4D3F-1255C67F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103F6-9A9E-1294-FB7B-773409B1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8ED0-BE2B-4616-80B0-69D69692D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623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08E98-343F-FA20-6EE5-64442531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80A03-2608-83C0-12BD-D8E511CFE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10D02-209E-5EFE-5C37-50D13283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A19F-E9C7-42A3-83CE-E9D12CC0BA75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011CC-ABDC-D018-6E7D-7EAF58FB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AA07B3-B38A-6E59-A8C0-0EF065F9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8ED0-BE2B-4616-80B0-69D69692D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25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737D1-5469-BBF4-993A-A118049E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077DA4-B1DF-F4F2-3B51-2D81DE451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89AEDA-B4E4-4380-58C6-87CA47C7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A19F-E9C7-42A3-83CE-E9D12CC0BA75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712241-23A8-18DA-6F81-F4B3EE40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E03BF-C610-8BE5-375A-F88BC7B1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8ED0-BE2B-4616-80B0-69D69692D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9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5E3B6-A697-CA91-3BA7-D53D3EC8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A1653-ECD4-85F3-FDF2-6C1940193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F6D86B-7EE2-95C9-2050-495605C72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7F65A7-0712-57F8-814C-4C393476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A19F-E9C7-42A3-83CE-E9D12CC0BA75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199D77-6479-CBFB-FE55-7B5D8081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7A6DF0-71FF-FCB4-610B-24E5BD23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8ED0-BE2B-4616-80B0-69D69692D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517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58147-86E9-EA5A-4665-02F3665D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FCD11F-3982-61A3-0236-4EAB764B5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F19721-4687-72DB-03EA-9046F5F3F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907E22-283C-E838-B7DA-0A0BA9CE7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341FDC-5D93-FF87-4080-7029A6858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A48811-B8D2-6BD0-FBD5-D024BE01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A19F-E9C7-42A3-83CE-E9D12CC0BA75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459EB3-8CA5-4C1B-2CF1-AAC963C9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0DCC9A-D2A2-1FB7-1D2F-C8C943C8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8ED0-BE2B-4616-80B0-69D69692D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372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1A1BE-F65F-B617-3F89-D5E82CB1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A94A8D-73CB-F50E-6148-72C34D89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A19F-E9C7-42A3-83CE-E9D12CC0BA75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D4C802-D175-DF88-2C71-00081A58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3B4260-6A68-6418-0E4A-4DB30B99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8ED0-BE2B-4616-80B0-69D69692D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54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9BD2A8-577B-19B3-C4C4-D965C1DD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A19F-E9C7-42A3-83CE-E9D12CC0BA75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BF36DA-7340-E68D-BD59-F28995AE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1B2FD5-0DD8-3743-1E44-95492B31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8ED0-BE2B-4616-80B0-69D69692D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334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B8926-8577-B5A5-351F-39B3159B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9DCB5-8BE7-209C-1A22-4F22B6650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4751ED-B50D-4334-3D69-529D1D820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0A4B24-1650-0A2C-6924-D8DF6B83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A19F-E9C7-42A3-83CE-E9D12CC0BA75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97A79B-AEB8-30A9-1A96-AB38F5D3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11E385-988C-5A2D-0231-B1C7539A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8ED0-BE2B-4616-80B0-69D69692D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30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975DE-5026-E70C-2071-87EB8396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C075EE-BE5D-4A22-AC47-2279908B3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BE620A-9B59-D620-8779-66B396E9A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468C8F-9857-4A26-E439-2DC914A6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A19F-E9C7-42A3-83CE-E9D12CC0BA75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AAF9FE-BA25-EC38-A038-3AFBF781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994B93-51F1-86B8-0722-C28867A8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8ED0-BE2B-4616-80B0-69D69692D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809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245E30-1FC6-4094-6A1E-FCEC6950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B2D5BB-39A8-3C56-45CB-CD732CA8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917E19-3396-E458-7F16-CA55DB9F8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A19F-E9C7-42A3-83CE-E9D12CC0BA75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3A2F6-B640-FEAD-F214-474E9927C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9476C-F487-D33D-83C8-FF06A7905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8ED0-BE2B-4616-80B0-69D69692D9B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667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93FB4EA-2D1D-3495-44CC-69D1B9BDF0EB}"/>
              </a:ext>
            </a:extLst>
          </p:cNvPr>
          <p:cNvSpPr/>
          <p:nvPr/>
        </p:nvSpPr>
        <p:spPr>
          <a:xfrm>
            <a:off x="-1066800" y="-736599"/>
            <a:ext cx="14605000" cy="85315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0" name="Rectángulo 199">
            <a:extLst>
              <a:ext uri="{FF2B5EF4-FFF2-40B4-BE49-F238E27FC236}">
                <a16:creationId xmlns:a16="http://schemas.microsoft.com/office/drawing/2014/main" id="{7FFDD31D-83E1-AC09-93A9-B7D1448D4913}"/>
              </a:ext>
            </a:extLst>
          </p:cNvPr>
          <p:cNvSpPr/>
          <p:nvPr/>
        </p:nvSpPr>
        <p:spPr>
          <a:xfrm>
            <a:off x="6337571" y="107809"/>
            <a:ext cx="5963895" cy="2322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APOSTADOR</a:t>
            </a:r>
            <a:endParaRPr lang="es-CO" sz="1400" b="1" dirty="0"/>
          </a:p>
        </p:txBody>
      </p:sp>
      <p:sp>
        <p:nvSpPr>
          <p:cNvPr id="224" name="Rectángulo 223">
            <a:extLst>
              <a:ext uri="{FF2B5EF4-FFF2-40B4-BE49-F238E27FC236}">
                <a16:creationId xmlns:a16="http://schemas.microsoft.com/office/drawing/2014/main" id="{F9636D68-93B2-CBF1-E954-E2FDD6B20A0D}"/>
              </a:ext>
            </a:extLst>
          </p:cNvPr>
          <p:cNvSpPr/>
          <p:nvPr/>
        </p:nvSpPr>
        <p:spPr>
          <a:xfrm>
            <a:off x="8472591" y="456159"/>
            <a:ext cx="1707564" cy="512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Puntuación Apostador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34" name="Rectángulo 233">
            <a:extLst>
              <a:ext uri="{FF2B5EF4-FFF2-40B4-BE49-F238E27FC236}">
                <a16:creationId xmlns:a16="http://schemas.microsoft.com/office/drawing/2014/main" id="{982BEDA1-AEAD-7A47-2C81-D7778A773ED4}"/>
              </a:ext>
            </a:extLst>
          </p:cNvPr>
          <p:cNvSpPr/>
          <p:nvPr/>
        </p:nvSpPr>
        <p:spPr>
          <a:xfrm>
            <a:off x="10593902" y="776007"/>
            <a:ext cx="1707564" cy="232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Puntos</a:t>
            </a:r>
          </a:p>
        </p:txBody>
      </p:sp>
      <p:sp>
        <p:nvSpPr>
          <p:cNvPr id="236" name="Rectángulo 235">
            <a:extLst>
              <a:ext uri="{FF2B5EF4-FFF2-40B4-BE49-F238E27FC236}">
                <a16:creationId xmlns:a16="http://schemas.microsoft.com/office/drawing/2014/main" id="{EF7E761E-09C8-023A-4AAF-4ECD41BB312D}"/>
              </a:ext>
            </a:extLst>
          </p:cNvPr>
          <p:cNvSpPr/>
          <p:nvPr/>
        </p:nvSpPr>
        <p:spPr>
          <a:xfrm>
            <a:off x="10593902" y="455818"/>
            <a:ext cx="1707564" cy="232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Aciertos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08480AC-77DF-37D4-0D6D-761E9B3888FA}"/>
              </a:ext>
            </a:extLst>
          </p:cNvPr>
          <p:cNvSpPr/>
          <p:nvPr/>
        </p:nvSpPr>
        <p:spPr>
          <a:xfrm>
            <a:off x="6341545" y="1493368"/>
            <a:ext cx="5963895" cy="2322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EQUIPO</a:t>
            </a:r>
            <a:endParaRPr lang="es-CO" sz="1400" b="1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20AAA094-18A0-B286-5300-5961169D4DD9}"/>
              </a:ext>
            </a:extLst>
          </p:cNvPr>
          <p:cNvSpPr/>
          <p:nvPr/>
        </p:nvSpPr>
        <p:spPr>
          <a:xfrm>
            <a:off x="6341545" y="2436686"/>
            <a:ext cx="1707564" cy="2322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</a:rPr>
              <a:t>Nombre Equipo Goleador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04035634-DC55-DCC2-EE8B-B1866713D997}"/>
              </a:ext>
            </a:extLst>
          </p:cNvPr>
          <p:cNvSpPr/>
          <p:nvPr/>
        </p:nvSpPr>
        <p:spPr>
          <a:xfrm>
            <a:off x="6341545" y="2749949"/>
            <a:ext cx="1707564" cy="2322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Nombre Partido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DFFC381-EF7D-AA71-7714-28D34BF23B09}"/>
              </a:ext>
            </a:extLst>
          </p:cNvPr>
          <p:cNvSpPr/>
          <p:nvPr/>
        </p:nvSpPr>
        <p:spPr>
          <a:xfrm>
            <a:off x="6341547" y="1809482"/>
            <a:ext cx="1707564" cy="2322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Nombres Equipos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EF1F1B1E-A62D-AE5F-4CF7-0F5F4CC74560}"/>
              </a:ext>
            </a:extLst>
          </p:cNvPr>
          <p:cNvSpPr/>
          <p:nvPr/>
        </p:nvSpPr>
        <p:spPr>
          <a:xfrm>
            <a:off x="6341545" y="2123424"/>
            <a:ext cx="1707564" cy="2322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Marcador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108" name="Conector: angular 107">
            <a:extLst>
              <a:ext uri="{FF2B5EF4-FFF2-40B4-BE49-F238E27FC236}">
                <a16:creationId xmlns:a16="http://schemas.microsoft.com/office/drawing/2014/main" id="{890D4FEB-19CE-F93A-F5AF-3C2FCF426CA0}"/>
              </a:ext>
            </a:extLst>
          </p:cNvPr>
          <p:cNvCxnSpPr>
            <a:cxnSpLocks/>
            <a:stCxn id="224" idx="3"/>
            <a:endCxn id="290" idx="1"/>
          </p:cNvCxnSpPr>
          <p:nvPr/>
        </p:nvCxnSpPr>
        <p:spPr>
          <a:xfrm>
            <a:off x="10180155" y="712548"/>
            <a:ext cx="364455" cy="327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56163665-A00C-0418-AF6F-E1F2EDE27654}"/>
              </a:ext>
            </a:extLst>
          </p:cNvPr>
          <p:cNvSpPr/>
          <p:nvPr/>
        </p:nvSpPr>
        <p:spPr>
          <a:xfrm>
            <a:off x="8469708" y="1808396"/>
            <a:ext cx="1707564" cy="232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Puntuación Equipo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77C93106-B37A-0349-F1F2-ABA3FDE5D614}"/>
              </a:ext>
            </a:extLst>
          </p:cNvPr>
          <p:cNvSpPr/>
          <p:nvPr/>
        </p:nvSpPr>
        <p:spPr>
          <a:xfrm>
            <a:off x="10597875" y="2458274"/>
            <a:ext cx="1707564" cy="232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Fase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483718F8-BF1F-950F-8FE3-9E0B902A3BF6}"/>
              </a:ext>
            </a:extLst>
          </p:cNvPr>
          <p:cNvSpPr/>
          <p:nvPr/>
        </p:nvSpPr>
        <p:spPr>
          <a:xfrm>
            <a:off x="10591018" y="2771386"/>
            <a:ext cx="1707564" cy="232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Estado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64" name="Rectángulo 163">
            <a:extLst>
              <a:ext uri="{FF2B5EF4-FFF2-40B4-BE49-F238E27FC236}">
                <a16:creationId xmlns:a16="http://schemas.microsoft.com/office/drawing/2014/main" id="{954E8D7B-7139-34B9-85C4-64B48BBCCB66}"/>
              </a:ext>
            </a:extLst>
          </p:cNvPr>
          <p:cNvSpPr/>
          <p:nvPr/>
        </p:nvSpPr>
        <p:spPr>
          <a:xfrm>
            <a:off x="10597875" y="1808396"/>
            <a:ext cx="1707564" cy="232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GF, GC, DG</a:t>
            </a:r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9F599101-AD61-50CD-2670-0E2CE5B0AC1B}"/>
              </a:ext>
            </a:extLst>
          </p:cNvPr>
          <p:cNvSpPr/>
          <p:nvPr/>
        </p:nvSpPr>
        <p:spPr>
          <a:xfrm>
            <a:off x="10591018" y="2121998"/>
            <a:ext cx="1707564" cy="232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Puntos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14B6AFE3-890D-1F62-3403-299D1B71C10F}"/>
              </a:ext>
            </a:extLst>
          </p:cNvPr>
          <p:cNvSpPr/>
          <p:nvPr/>
        </p:nvSpPr>
        <p:spPr>
          <a:xfrm>
            <a:off x="144534" y="-263242"/>
            <a:ext cx="1618879" cy="4645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solidFill>
                  <a:schemeClr val="bg1"/>
                </a:solidFill>
              </a:rPr>
              <a:t>ADMINISTRADOR</a:t>
            </a:r>
            <a:endParaRPr lang="es-CO" sz="1400" b="1" dirty="0">
              <a:solidFill>
                <a:schemeClr val="bg1"/>
              </a:solidFill>
            </a:endParaRPr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B8466EDD-ECD8-12B1-58C5-32E97F51D293}"/>
              </a:ext>
            </a:extLst>
          </p:cNvPr>
          <p:cNvSpPr/>
          <p:nvPr/>
        </p:nvSpPr>
        <p:spPr>
          <a:xfrm>
            <a:off x="2108780" y="1743029"/>
            <a:ext cx="1527367" cy="336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PRONOSTICAR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B795292A-9CDD-255D-5395-DB5A83387FB8}"/>
              </a:ext>
            </a:extLst>
          </p:cNvPr>
          <p:cNvSpPr/>
          <p:nvPr/>
        </p:nvSpPr>
        <p:spPr>
          <a:xfrm>
            <a:off x="2108780" y="2142141"/>
            <a:ext cx="1527367" cy="336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CONSULTAR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B0FCE91C-CF0A-0193-898A-167FDAC6CC47}"/>
              </a:ext>
            </a:extLst>
          </p:cNvPr>
          <p:cNvSpPr/>
          <p:nvPr/>
        </p:nvSpPr>
        <p:spPr>
          <a:xfrm>
            <a:off x="2103913" y="516797"/>
            <a:ext cx="1527367" cy="4645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ADMINISTRAR CREDENCIALES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8F6121D3-46A7-1238-EC96-943FAC17B954}"/>
              </a:ext>
            </a:extLst>
          </p:cNvPr>
          <p:cNvSpPr/>
          <p:nvPr/>
        </p:nvSpPr>
        <p:spPr>
          <a:xfrm>
            <a:off x="2112590" y="1065470"/>
            <a:ext cx="1527367" cy="4630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REGISTRAR PARTIDO </a:t>
            </a:r>
            <a:endParaRPr lang="es-CO" sz="1200" dirty="0">
              <a:solidFill>
                <a:schemeClr val="tx1"/>
              </a:solidFill>
            </a:endParaRPr>
          </a:p>
        </p:txBody>
      </p:sp>
      <p:cxnSp>
        <p:nvCxnSpPr>
          <p:cNvPr id="179" name="Conector: angular 178">
            <a:extLst>
              <a:ext uri="{FF2B5EF4-FFF2-40B4-BE49-F238E27FC236}">
                <a16:creationId xmlns:a16="http://schemas.microsoft.com/office/drawing/2014/main" id="{6CD0DA12-9121-0079-9B2B-31BBB8288080}"/>
              </a:ext>
            </a:extLst>
          </p:cNvPr>
          <p:cNvCxnSpPr>
            <a:cxnSpLocks/>
            <a:stCxn id="158" idx="3"/>
            <a:endCxn id="231" idx="1"/>
          </p:cNvCxnSpPr>
          <p:nvPr/>
        </p:nvCxnSpPr>
        <p:spPr>
          <a:xfrm>
            <a:off x="10177272" y="1924513"/>
            <a:ext cx="378426" cy="4866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92682142-2441-2830-AAE0-39DBE77E9A7D}"/>
              </a:ext>
            </a:extLst>
          </p:cNvPr>
          <p:cNvCxnSpPr>
            <a:cxnSpLocks/>
            <a:stCxn id="227" idx="3"/>
            <a:endCxn id="158" idx="1"/>
          </p:cNvCxnSpPr>
          <p:nvPr/>
        </p:nvCxnSpPr>
        <p:spPr>
          <a:xfrm flipV="1">
            <a:off x="8091282" y="1924513"/>
            <a:ext cx="378426" cy="466637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0C96FA1-5B14-97A2-C768-BD061C3CE275}"/>
              </a:ext>
            </a:extLst>
          </p:cNvPr>
          <p:cNvSpPr/>
          <p:nvPr/>
        </p:nvSpPr>
        <p:spPr>
          <a:xfrm>
            <a:off x="2103913" y="2825"/>
            <a:ext cx="1527367" cy="4645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DEFINIR INSTRUCCIONES</a:t>
            </a:r>
            <a:endParaRPr lang="es-CO" sz="1200" dirty="0">
              <a:solidFill>
                <a:schemeClr val="tx1"/>
              </a:solidFill>
            </a:endParaRPr>
          </a:p>
        </p:txBody>
      </p: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3BB65A5A-EB3F-901D-3786-ABB4AEC8D610}"/>
              </a:ext>
            </a:extLst>
          </p:cNvPr>
          <p:cNvCxnSpPr>
            <a:cxnSpLocks/>
            <a:stCxn id="51" idx="3"/>
            <a:endCxn id="116" idx="1"/>
          </p:cNvCxnSpPr>
          <p:nvPr/>
        </p:nvCxnSpPr>
        <p:spPr>
          <a:xfrm flipH="1">
            <a:off x="333556" y="235079"/>
            <a:ext cx="3297724" cy="4157297"/>
          </a:xfrm>
          <a:prstGeom prst="bentConnector5">
            <a:avLst>
              <a:gd name="adj1" fmla="val -25995"/>
              <a:gd name="adj2" fmla="val 75972"/>
              <a:gd name="adj3" fmla="val 11068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CD96850-2DB1-D463-D60C-F4A894029352}"/>
              </a:ext>
            </a:extLst>
          </p:cNvPr>
          <p:cNvSpPr/>
          <p:nvPr/>
        </p:nvSpPr>
        <p:spPr>
          <a:xfrm>
            <a:off x="6299372" y="1871895"/>
            <a:ext cx="109586" cy="10385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AEFE8C4-0DEC-CF71-8F69-682ABAD0286A}"/>
              </a:ext>
            </a:extLst>
          </p:cNvPr>
          <p:cNvSpPr/>
          <p:nvPr/>
        </p:nvSpPr>
        <p:spPr>
          <a:xfrm>
            <a:off x="144534" y="1461846"/>
            <a:ext cx="1618879" cy="4645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APOSTADOR</a:t>
            </a:r>
            <a:endParaRPr lang="es-CO" sz="1400" b="1" dirty="0">
              <a:solidFill>
                <a:schemeClr val="bg1"/>
              </a:solidFill>
            </a:endParaRP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51D67343-02D4-55C7-F2BE-4C3393C0785F}"/>
              </a:ext>
            </a:extLst>
          </p:cNvPr>
          <p:cNvSpPr/>
          <p:nvPr/>
        </p:nvSpPr>
        <p:spPr>
          <a:xfrm>
            <a:off x="334330" y="4625357"/>
            <a:ext cx="1455587" cy="3366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CRONOGRAMA</a:t>
            </a:r>
            <a:endParaRPr lang="es-CO" sz="1400" b="1" dirty="0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156A6037-4221-B113-AF7F-BC684FE45BED}"/>
              </a:ext>
            </a:extLst>
          </p:cNvPr>
          <p:cNvSpPr/>
          <p:nvPr/>
        </p:nvSpPr>
        <p:spPr>
          <a:xfrm>
            <a:off x="334330" y="3837725"/>
            <a:ext cx="3406607" cy="33666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BASES DE DATOS</a:t>
            </a:r>
            <a:endParaRPr lang="es-CO" sz="1400" b="1" dirty="0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1598E55E-C348-3209-B037-51F3B5A09095}"/>
              </a:ext>
            </a:extLst>
          </p:cNvPr>
          <p:cNvSpPr/>
          <p:nvPr/>
        </p:nvSpPr>
        <p:spPr>
          <a:xfrm>
            <a:off x="333556" y="4224046"/>
            <a:ext cx="1455587" cy="3366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INSTRUCCIONES</a:t>
            </a:r>
            <a:endParaRPr lang="es-CO" sz="1400" b="1" dirty="0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FB254D9C-4192-5571-45B7-94929B245A12}"/>
              </a:ext>
            </a:extLst>
          </p:cNvPr>
          <p:cNvSpPr/>
          <p:nvPr/>
        </p:nvSpPr>
        <p:spPr>
          <a:xfrm>
            <a:off x="338593" y="5019173"/>
            <a:ext cx="1455587" cy="3366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PRONOSTICOS</a:t>
            </a:r>
            <a:endParaRPr lang="es-CO" sz="1400" b="1" dirty="0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4EDFBF4A-9D5D-6D6E-7F55-0A4D8C22622C}"/>
              </a:ext>
            </a:extLst>
          </p:cNvPr>
          <p:cNvSpPr/>
          <p:nvPr/>
        </p:nvSpPr>
        <p:spPr>
          <a:xfrm>
            <a:off x="2285350" y="4208518"/>
            <a:ext cx="1455587" cy="3366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PARTIDOS</a:t>
            </a:r>
            <a:endParaRPr lang="es-CO" sz="1400" b="1" dirty="0">
              <a:solidFill>
                <a:schemeClr val="tx1"/>
              </a:solidFill>
            </a:endParaRP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4BE8085A-9D7A-AFB9-E7F9-8DF87C6124C6}"/>
              </a:ext>
            </a:extLst>
          </p:cNvPr>
          <p:cNvSpPr/>
          <p:nvPr/>
        </p:nvSpPr>
        <p:spPr>
          <a:xfrm>
            <a:off x="334228" y="5413228"/>
            <a:ext cx="1455587" cy="3366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RESULTADOS</a:t>
            </a:r>
            <a:endParaRPr lang="es-CO" sz="1400" b="1" dirty="0"/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62DBEBF1-1908-D61C-CDC0-81CB5A30C7AA}"/>
              </a:ext>
            </a:extLst>
          </p:cNvPr>
          <p:cNvSpPr/>
          <p:nvPr/>
        </p:nvSpPr>
        <p:spPr>
          <a:xfrm>
            <a:off x="332300" y="5810250"/>
            <a:ext cx="1455587" cy="3366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ESTADISTICAS</a:t>
            </a:r>
            <a:endParaRPr lang="es-CO" sz="1400" b="1" dirty="0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8ECB4C9F-BC4B-A38E-8E44-EDDF14ACDF91}"/>
              </a:ext>
            </a:extLst>
          </p:cNvPr>
          <p:cNvSpPr/>
          <p:nvPr/>
        </p:nvSpPr>
        <p:spPr>
          <a:xfrm>
            <a:off x="2285349" y="4625056"/>
            <a:ext cx="1455587" cy="3366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CREDENCIALES</a:t>
            </a:r>
            <a:endParaRPr lang="es-CO" sz="1400" b="1" dirty="0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3FE941F-5656-69AA-6AE8-4034FE1F1A6A}"/>
              </a:ext>
            </a:extLst>
          </p:cNvPr>
          <p:cNvSpPr/>
          <p:nvPr/>
        </p:nvSpPr>
        <p:spPr>
          <a:xfrm>
            <a:off x="2060043" y="1808895"/>
            <a:ext cx="97374" cy="5822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solidFill>
                <a:schemeClr val="tx1"/>
              </a:solidFill>
            </a:endParaRPr>
          </a:p>
        </p:txBody>
      </p:sp>
      <p:cxnSp>
        <p:nvCxnSpPr>
          <p:cNvPr id="209" name="Conector: angular 208">
            <a:extLst>
              <a:ext uri="{FF2B5EF4-FFF2-40B4-BE49-F238E27FC236}">
                <a16:creationId xmlns:a16="http://schemas.microsoft.com/office/drawing/2014/main" id="{F4C63F1F-9D2A-FE66-C67E-4AD4AD9A8A28}"/>
              </a:ext>
            </a:extLst>
          </p:cNvPr>
          <p:cNvCxnSpPr>
            <a:cxnSpLocks/>
            <a:stCxn id="177" idx="3"/>
            <a:endCxn id="121" idx="1"/>
          </p:cNvCxnSpPr>
          <p:nvPr/>
        </p:nvCxnSpPr>
        <p:spPr>
          <a:xfrm flipH="1">
            <a:off x="2285349" y="749051"/>
            <a:ext cx="1345931" cy="4044335"/>
          </a:xfrm>
          <a:prstGeom prst="bentConnector5">
            <a:avLst>
              <a:gd name="adj1" fmla="val -23355"/>
              <a:gd name="adj2" fmla="val 59740"/>
              <a:gd name="adj3" fmla="val 11698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Conector: angular 155">
            <a:extLst>
              <a:ext uri="{FF2B5EF4-FFF2-40B4-BE49-F238E27FC236}">
                <a16:creationId xmlns:a16="http://schemas.microsoft.com/office/drawing/2014/main" id="{9C177A1E-754C-1E8A-C99B-2B52E25E6160}"/>
              </a:ext>
            </a:extLst>
          </p:cNvPr>
          <p:cNvCxnSpPr>
            <a:cxnSpLocks/>
            <a:stCxn id="178" idx="3"/>
            <a:endCxn id="118" idx="1"/>
          </p:cNvCxnSpPr>
          <p:nvPr/>
        </p:nvCxnSpPr>
        <p:spPr>
          <a:xfrm flipH="1">
            <a:off x="2285350" y="1296996"/>
            <a:ext cx="1354607" cy="3079852"/>
          </a:xfrm>
          <a:prstGeom prst="bentConnector5">
            <a:avLst>
              <a:gd name="adj1" fmla="val -34454"/>
              <a:gd name="adj2" fmla="val 55665"/>
              <a:gd name="adj3" fmla="val 11687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21813036-D031-81C7-C8D6-77F07DDC3A46}"/>
              </a:ext>
            </a:extLst>
          </p:cNvPr>
          <p:cNvCxnSpPr>
            <a:cxnSpLocks/>
            <a:stCxn id="118" idx="3"/>
            <a:endCxn id="39" idx="1"/>
          </p:cNvCxnSpPr>
          <p:nvPr/>
        </p:nvCxnSpPr>
        <p:spPr>
          <a:xfrm flipV="1">
            <a:off x="3740937" y="2391150"/>
            <a:ext cx="2558435" cy="1985698"/>
          </a:xfrm>
          <a:prstGeom prst="bentConnector3">
            <a:avLst>
              <a:gd name="adj1" fmla="val 71593"/>
            </a:avLst>
          </a:prstGeom>
          <a:ln>
            <a:solidFill>
              <a:srgbClr val="FF99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8367F9E6-1961-8D8E-137F-3C109F9CB2AB}"/>
              </a:ext>
            </a:extLst>
          </p:cNvPr>
          <p:cNvSpPr/>
          <p:nvPr/>
        </p:nvSpPr>
        <p:spPr>
          <a:xfrm>
            <a:off x="7981696" y="1871895"/>
            <a:ext cx="109586" cy="10385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3EE15DF3-3AD8-5893-0976-489C76C2BB3B}"/>
              </a:ext>
            </a:extLst>
          </p:cNvPr>
          <p:cNvSpPr/>
          <p:nvPr/>
        </p:nvSpPr>
        <p:spPr>
          <a:xfrm>
            <a:off x="10555698" y="1891889"/>
            <a:ext cx="109586" cy="1038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32" name="Rectángulo 231">
            <a:extLst>
              <a:ext uri="{FF2B5EF4-FFF2-40B4-BE49-F238E27FC236}">
                <a16:creationId xmlns:a16="http://schemas.microsoft.com/office/drawing/2014/main" id="{CCC54B10-7D4E-BA08-FECF-7DC32D5793CD}"/>
              </a:ext>
            </a:extLst>
          </p:cNvPr>
          <p:cNvSpPr/>
          <p:nvPr/>
        </p:nvSpPr>
        <p:spPr>
          <a:xfrm>
            <a:off x="12243789" y="1879987"/>
            <a:ext cx="109586" cy="1038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solidFill>
                <a:schemeClr val="tx1"/>
              </a:solidFill>
            </a:endParaRPr>
          </a:p>
        </p:txBody>
      </p:sp>
      <p:cxnSp>
        <p:nvCxnSpPr>
          <p:cNvPr id="235" name="Conector: angular 234">
            <a:extLst>
              <a:ext uri="{FF2B5EF4-FFF2-40B4-BE49-F238E27FC236}">
                <a16:creationId xmlns:a16="http://schemas.microsoft.com/office/drawing/2014/main" id="{8D679C19-8295-9C7F-AA1E-0C70A8AB87B2}"/>
              </a:ext>
            </a:extLst>
          </p:cNvPr>
          <p:cNvCxnSpPr>
            <a:cxnSpLocks/>
            <a:stCxn id="232" idx="3"/>
            <a:endCxn id="119" idx="1"/>
          </p:cNvCxnSpPr>
          <p:nvPr/>
        </p:nvCxnSpPr>
        <p:spPr>
          <a:xfrm flipH="1">
            <a:off x="334228" y="2399242"/>
            <a:ext cx="12019147" cy="3182316"/>
          </a:xfrm>
          <a:prstGeom prst="bentConnector5">
            <a:avLst>
              <a:gd name="adj1" fmla="val -3328"/>
              <a:gd name="adj2" fmla="val 137226"/>
              <a:gd name="adj3" fmla="val 10237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7" name="Conector: angular 246">
            <a:extLst>
              <a:ext uri="{FF2B5EF4-FFF2-40B4-BE49-F238E27FC236}">
                <a16:creationId xmlns:a16="http://schemas.microsoft.com/office/drawing/2014/main" id="{18658F8F-2930-7AD7-1828-250570885914}"/>
              </a:ext>
            </a:extLst>
          </p:cNvPr>
          <p:cNvCxnSpPr>
            <a:cxnSpLocks/>
            <a:stCxn id="174" idx="3"/>
            <a:endCxn id="117" idx="1"/>
          </p:cNvCxnSpPr>
          <p:nvPr/>
        </p:nvCxnSpPr>
        <p:spPr>
          <a:xfrm flipH="1">
            <a:off x="338593" y="1911359"/>
            <a:ext cx="3297554" cy="3276144"/>
          </a:xfrm>
          <a:prstGeom prst="bentConnector5">
            <a:avLst>
              <a:gd name="adj1" fmla="val -4621"/>
              <a:gd name="adj2" fmla="val 50000"/>
              <a:gd name="adj3" fmla="val 10606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6" name="Conector: angular 255">
            <a:extLst>
              <a:ext uri="{FF2B5EF4-FFF2-40B4-BE49-F238E27FC236}">
                <a16:creationId xmlns:a16="http://schemas.microsoft.com/office/drawing/2014/main" id="{ACBA0E21-C4F3-E7E8-2621-D1AEE556CA36}"/>
              </a:ext>
            </a:extLst>
          </p:cNvPr>
          <p:cNvCxnSpPr>
            <a:cxnSpLocks/>
            <a:stCxn id="117" idx="3"/>
            <a:endCxn id="224" idx="0"/>
          </p:cNvCxnSpPr>
          <p:nvPr/>
        </p:nvCxnSpPr>
        <p:spPr>
          <a:xfrm flipV="1">
            <a:off x="1794180" y="456159"/>
            <a:ext cx="7532193" cy="4731344"/>
          </a:xfrm>
          <a:prstGeom prst="bentConnector4">
            <a:avLst>
              <a:gd name="adj1" fmla="val 52552"/>
              <a:gd name="adj2" fmla="val 110066"/>
            </a:avLst>
          </a:prstGeom>
          <a:ln>
            <a:solidFill>
              <a:srgbClr val="FF99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0" name="Rectángulo 259">
            <a:extLst>
              <a:ext uri="{FF2B5EF4-FFF2-40B4-BE49-F238E27FC236}">
                <a16:creationId xmlns:a16="http://schemas.microsoft.com/office/drawing/2014/main" id="{3A41B124-E369-EBB7-61B3-2DE0980B53D5}"/>
              </a:ext>
            </a:extLst>
          </p:cNvPr>
          <p:cNvSpPr/>
          <p:nvPr/>
        </p:nvSpPr>
        <p:spPr>
          <a:xfrm>
            <a:off x="336604" y="6203491"/>
            <a:ext cx="1455587" cy="3366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PODIUM</a:t>
            </a:r>
            <a:endParaRPr lang="es-CO" sz="1400" b="1" dirty="0"/>
          </a:p>
        </p:txBody>
      </p:sp>
      <p:cxnSp>
        <p:nvCxnSpPr>
          <p:cNvPr id="277" name="Conector: angular 276">
            <a:extLst>
              <a:ext uri="{FF2B5EF4-FFF2-40B4-BE49-F238E27FC236}">
                <a16:creationId xmlns:a16="http://schemas.microsoft.com/office/drawing/2014/main" id="{6862C3A4-A224-9AF9-A9DD-F37DC1F383AE}"/>
              </a:ext>
            </a:extLst>
          </p:cNvPr>
          <p:cNvCxnSpPr>
            <a:cxnSpLocks/>
            <a:stCxn id="119" idx="3"/>
            <a:endCxn id="224" idx="1"/>
          </p:cNvCxnSpPr>
          <p:nvPr/>
        </p:nvCxnSpPr>
        <p:spPr>
          <a:xfrm flipV="1">
            <a:off x="1789815" y="712548"/>
            <a:ext cx="6682776" cy="4869010"/>
          </a:xfrm>
          <a:prstGeom prst="bentConnector3">
            <a:avLst>
              <a:gd name="adj1" fmla="val 61830"/>
            </a:avLst>
          </a:prstGeom>
          <a:ln>
            <a:solidFill>
              <a:srgbClr val="FF99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0" name="Rectángulo 289">
            <a:extLst>
              <a:ext uri="{FF2B5EF4-FFF2-40B4-BE49-F238E27FC236}">
                <a16:creationId xmlns:a16="http://schemas.microsoft.com/office/drawing/2014/main" id="{DD699E55-9A7E-0A58-9C9D-B4B39DB7E2A4}"/>
              </a:ext>
            </a:extLst>
          </p:cNvPr>
          <p:cNvSpPr/>
          <p:nvPr/>
        </p:nvSpPr>
        <p:spPr>
          <a:xfrm>
            <a:off x="10544610" y="521682"/>
            <a:ext cx="93427" cy="4472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01" name="Rectángulo 300">
            <a:extLst>
              <a:ext uri="{FF2B5EF4-FFF2-40B4-BE49-F238E27FC236}">
                <a16:creationId xmlns:a16="http://schemas.microsoft.com/office/drawing/2014/main" id="{50446C59-9C5C-9037-C05A-0905C8C4A4C1}"/>
              </a:ext>
            </a:extLst>
          </p:cNvPr>
          <p:cNvSpPr/>
          <p:nvPr/>
        </p:nvSpPr>
        <p:spPr>
          <a:xfrm>
            <a:off x="12251868" y="500850"/>
            <a:ext cx="93427" cy="4472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solidFill>
                <a:schemeClr val="tx1"/>
              </a:solidFill>
            </a:endParaRPr>
          </a:p>
        </p:txBody>
      </p:sp>
      <p:cxnSp>
        <p:nvCxnSpPr>
          <p:cNvPr id="302" name="Conector: angular 301">
            <a:extLst>
              <a:ext uri="{FF2B5EF4-FFF2-40B4-BE49-F238E27FC236}">
                <a16:creationId xmlns:a16="http://schemas.microsoft.com/office/drawing/2014/main" id="{EA168CF9-578D-BD1B-2442-0AA0965121D3}"/>
              </a:ext>
            </a:extLst>
          </p:cNvPr>
          <p:cNvCxnSpPr>
            <a:cxnSpLocks/>
            <a:stCxn id="301" idx="3"/>
            <a:endCxn id="260" idx="1"/>
          </p:cNvCxnSpPr>
          <p:nvPr/>
        </p:nvCxnSpPr>
        <p:spPr>
          <a:xfrm flipH="1">
            <a:off x="336604" y="724477"/>
            <a:ext cx="12008691" cy="5647344"/>
          </a:xfrm>
          <a:prstGeom prst="bentConnector5">
            <a:avLst>
              <a:gd name="adj1" fmla="val -1904"/>
              <a:gd name="adj2" fmla="val 104800"/>
              <a:gd name="adj3" fmla="val 10119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4" name="Rectángulo 363">
            <a:extLst>
              <a:ext uri="{FF2B5EF4-FFF2-40B4-BE49-F238E27FC236}">
                <a16:creationId xmlns:a16="http://schemas.microsoft.com/office/drawing/2014/main" id="{E26BAFD2-2381-52B1-1F9D-39CD74364EE5}"/>
              </a:ext>
            </a:extLst>
          </p:cNvPr>
          <p:cNvSpPr/>
          <p:nvPr/>
        </p:nvSpPr>
        <p:spPr>
          <a:xfrm>
            <a:off x="8472591" y="1049083"/>
            <a:ext cx="1707564" cy="2759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Estadisticación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EF6848C0-1259-AF7A-41F8-21D18CBAC59E}"/>
              </a:ext>
            </a:extLst>
          </p:cNvPr>
          <p:cNvSpPr/>
          <p:nvPr/>
        </p:nvSpPr>
        <p:spPr>
          <a:xfrm>
            <a:off x="10597875" y="1094203"/>
            <a:ext cx="1707564" cy="232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Estadísticas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369" name="Conector: angular 368">
            <a:extLst>
              <a:ext uri="{FF2B5EF4-FFF2-40B4-BE49-F238E27FC236}">
                <a16:creationId xmlns:a16="http://schemas.microsoft.com/office/drawing/2014/main" id="{E81B2D0C-DBC0-F14C-98E0-EF9EECC88458}"/>
              </a:ext>
            </a:extLst>
          </p:cNvPr>
          <p:cNvCxnSpPr>
            <a:cxnSpLocks/>
            <a:stCxn id="364" idx="3"/>
            <a:endCxn id="368" idx="1"/>
          </p:cNvCxnSpPr>
          <p:nvPr/>
        </p:nvCxnSpPr>
        <p:spPr>
          <a:xfrm>
            <a:off x="10180155" y="1187061"/>
            <a:ext cx="417720" cy="2325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2" name="Conector: angular 371">
            <a:extLst>
              <a:ext uri="{FF2B5EF4-FFF2-40B4-BE49-F238E27FC236}">
                <a16:creationId xmlns:a16="http://schemas.microsoft.com/office/drawing/2014/main" id="{C8543FB4-C1D9-5EC4-81A7-57BB0FEA7055}"/>
              </a:ext>
            </a:extLst>
          </p:cNvPr>
          <p:cNvCxnSpPr>
            <a:cxnSpLocks/>
            <a:stCxn id="368" idx="3"/>
            <a:endCxn id="120" idx="1"/>
          </p:cNvCxnSpPr>
          <p:nvPr/>
        </p:nvCxnSpPr>
        <p:spPr>
          <a:xfrm flipH="1">
            <a:off x="332300" y="1210320"/>
            <a:ext cx="11973139" cy="4768260"/>
          </a:xfrm>
          <a:prstGeom prst="bentConnector5">
            <a:avLst>
              <a:gd name="adj1" fmla="val -5250"/>
              <a:gd name="adj2" fmla="val 121964"/>
              <a:gd name="adj3" fmla="val 10509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9" name="Conector: angular 378">
            <a:extLst>
              <a:ext uri="{FF2B5EF4-FFF2-40B4-BE49-F238E27FC236}">
                <a16:creationId xmlns:a16="http://schemas.microsoft.com/office/drawing/2014/main" id="{88A854CA-C3D8-F391-9F73-B57D3C203E9E}"/>
              </a:ext>
            </a:extLst>
          </p:cNvPr>
          <p:cNvCxnSpPr>
            <a:cxnSpLocks/>
            <a:stCxn id="119" idx="3"/>
            <a:endCxn id="364" idx="1"/>
          </p:cNvCxnSpPr>
          <p:nvPr/>
        </p:nvCxnSpPr>
        <p:spPr>
          <a:xfrm flipV="1">
            <a:off x="1789815" y="1187061"/>
            <a:ext cx="6682776" cy="4394497"/>
          </a:xfrm>
          <a:prstGeom prst="bentConnector3">
            <a:avLst>
              <a:gd name="adj1" fmla="val 64823"/>
            </a:avLst>
          </a:prstGeom>
          <a:ln>
            <a:solidFill>
              <a:srgbClr val="FF99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7" name="Rectángulo 386">
            <a:extLst>
              <a:ext uri="{FF2B5EF4-FFF2-40B4-BE49-F238E27FC236}">
                <a16:creationId xmlns:a16="http://schemas.microsoft.com/office/drawing/2014/main" id="{3E54423F-37B0-8648-083D-989CF82EFF42}"/>
              </a:ext>
            </a:extLst>
          </p:cNvPr>
          <p:cNvSpPr/>
          <p:nvPr/>
        </p:nvSpPr>
        <p:spPr>
          <a:xfrm>
            <a:off x="2103913" y="-535716"/>
            <a:ext cx="1527367" cy="4645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DEFINIR CRONOGRAMA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32991E4-9C66-52E2-8D1E-6D01E28D5164}"/>
              </a:ext>
            </a:extLst>
          </p:cNvPr>
          <p:cNvSpPr/>
          <p:nvPr/>
        </p:nvSpPr>
        <p:spPr>
          <a:xfrm>
            <a:off x="2047831" y="-443561"/>
            <a:ext cx="109586" cy="1893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solidFill>
                <a:schemeClr val="tx1"/>
              </a:solidFill>
            </a:endParaRPr>
          </a:p>
        </p:txBody>
      </p: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6C475A07-9DD1-74C6-6933-96F7DBA4DCAB}"/>
              </a:ext>
            </a:extLst>
          </p:cNvPr>
          <p:cNvCxnSpPr>
            <a:cxnSpLocks/>
            <a:stCxn id="172" idx="3"/>
            <a:endCxn id="121" idx="3"/>
          </p:cNvCxnSpPr>
          <p:nvPr/>
        </p:nvCxnSpPr>
        <p:spPr>
          <a:xfrm>
            <a:off x="1763413" y="-30988"/>
            <a:ext cx="1977523" cy="4824374"/>
          </a:xfrm>
          <a:prstGeom prst="bentConnector3">
            <a:avLst>
              <a:gd name="adj1" fmla="val 12697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4" name="Conector: angular 393">
            <a:extLst>
              <a:ext uri="{FF2B5EF4-FFF2-40B4-BE49-F238E27FC236}">
                <a16:creationId xmlns:a16="http://schemas.microsoft.com/office/drawing/2014/main" id="{06B868B9-F0E6-A873-FA14-FCC896D55CEC}"/>
              </a:ext>
            </a:extLst>
          </p:cNvPr>
          <p:cNvCxnSpPr>
            <a:cxnSpLocks/>
            <a:stCxn id="387" idx="3"/>
            <a:endCxn id="114" idx="1"/>
          </p:cNvCxnSpPr>
          <p:nvPr/>
        </p:nvCxnSpPr>
        <p:spPr>
          <a:xfrm flipH="1">
            <a:off x="334330" y="-303462"/>
            <a:ext cx="3296950" cy="5097149"/>
          </a:xfrm>
          <a:prstGeom prst="bentConnector5">
            <a:avLst>
              <a:gd name="adj1" fmla="val -30740"/>
              <a:gd name="adj2" fmla="val 78284"/>
              <a:gd name="adj3" fmla="val 120801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4" name="Rectángulo 403">
            <a:extLst>
              <a:ext uri="{FF2B5EF4-FFF2-40B4-BE49-F238E27FC236}">
                <a16:creationId xmlns:a16="http://schemas.microsoft.com/office/drawing/2014/main" id="{0A34973E-AF80-F201-65E0-802A84005F94}"/>
              </a:ext>
            </a:extLst>
          </p:cNvPr>
          <p:cNvSpPr/>
          <p:nvPr/>
        </p:nvSpPr>
        <p:spPr>
          <a:xfrm>
            <a:off x="1737259" y="4310057"/>
            <a:ext cx="116941" cy="21451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solidFill>
                <a:schemeClr val="tx1"/>
              </a:solidFill>
            </a:endParaRPr>
          </a:p>
        </p:txBody>
      </p:sp>
      <p:cxnSp>
        <p:nvCxnSpPr>
          <p:cNvPr id="150" name="Conector: angular 149">
            <a:extLst>
              <a:ext uri="{FF2B5EF4-FFF2-40B4-BE49-F238E27FC236}">
                <a16:creationId xmlns:a16="http://schemas.microsoft.com/office/drawing/2014/main" id="{7FC2834C-2FA9-DC41-1F71-DE35F00119D7}"/>
              </a:ext>
            </a:extLst>
          </p:cNvPr>
          <p:cNvCxnSpPr>
            <a:cxnSpLocks/>
            <a:stCxn id="121" idx="2"/>
            <a:endCxn id="74" idx="1"/>
          </p:cNvCxnSpPr>
          <p:nvPr/>
        </p:nvCxnSpPr>
        <p:spPr>
          <a:xfrm rot="5400000" flipH="1">
            <a:off x="301229" y="2249803"/>
            <a:ext cx="4458515" cy="965312"/>
          </a:xfrm>
          <a:prstGeom prst="bentConnector4">
            <a:avLst>
              <a:gd name="adj1" fmla="val -43766"/>
              <a:gd name="adj2" fmla="val 330499"/>
            </a:avLst>
          </a:prstGeom>
          <a:ln>
            <a:solidFill>
              <a:srgbClr val="FF99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6" name="Conector: angular 405">
            <a:extLst>
              <a:ext uri="{FF2B5EF4-FFF2-40B4-BE49-F238E27FC236}">
                <a16:creationId xmlns:a16="http://schemas.microsoft.com/office/drawing/2014/main" id="{3837E738-C37C-F6F1-1BFF-C8B8124C4988}"/>
              </a:ext>
            </a:extLst>
          </p:cNvPr>
          <p:cNvCxnSpPr>
            <a:cxnSpLocks/>
            <a:stCxn id="175" idx="3"/>
            <a:endCxn id="404" idx="3"/>
          </p:cNvCxnSpPr>
          <p:nvPr/>
        </p:nvCxnSpPr>
        <p:spPr>
          <a:xfrm flipH="1">
            <a:off x="1854200" y="2310471"/>
            <a:ext cx="1781947" cy="3072175"/>
          </a:xfrm>
          <a:prstGeom prst="bentConnector3">
            <a:avLst>
              <a:gd name="adj1" fmla="val -64678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Conector: angular 95">
            <a:extLst>
              <a:ext uri="{FF2B5EF4-FFF2-40B4-BE49-F238E27FC236}">
                <a16:creationId xmlns:a16="http://schemas.microsoft.com/office/drawing/2014/main" id="{AB70D82F-627F-40C1-7276-99F435361911}"/>
              </a:ext>
            </a:extLst>
          </p:cNvPr>
          <p:cNvCxnSpPr>
            <a:cxnSpLocks/>
            <a:stCxn id="69" idx="3"/>
            <a:endCxn id="121" idx="3"/>
          </p:cNvCxnSpPr>
          <p:nvPr/>
        </p:nvCxnSpPr>
        <p:spPr>
          <a:xfrm>
            <a:off x="1763413" y="1694100"/>
            <a:ext cx="1977523" cy="3099286"/>
          </a:xfrm>
          <a:prstGeom prst="bentConnector3">
            <a:avLst>
              <a:gd name="adj1" fmla="val 16213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7" name="Conector: angular 416">
            <a:extLst>
              <a:ext uri="{FF2B5EF4-FFF2-40B4-BE49-F238E27FC236}">
                <a16:creationId xmlns:a16="http://schemas.microsoft.com/office/drawing/2014/main" id="{0C965EB9-1408-2B47-0AB1-252EBE38403F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V="1">
            <a:off x="1099287" y="3060779"/>
            <a:ext cx="2869788" cy="948275"/>
          </a:xfrm>
          <a:prstGeom prst="bentConnector4">
            <a:avLst>
              <a:gd name="adj1" fmla="val -77545"/>
              <a:gd name="adj2" fmla="val 375221"/>
            </a:avLst>
          </a:prstGeom>
          <a:ln>
            <a:solidFill>
              <a:srgbClr val="FF99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048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49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Ramirez Ramirez (Amarilo)</dc:creator>
  <cp:lastModifiedBy>Carlos Ramirez</cp:lastModifiedBy>
  <cp:revision>11</cp:revision>
  <dcterms:created xsi:type="dcterms:W3CDTF">2022-09-07T12:46:07Z</dcterms:created>
  <dcterms:modified xsi:type="dcterms:W3CDTF">2022-10-02T01:05:43Z</dcterms:modified>
</cp:coreProperties>
</file>