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37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4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89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862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15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21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04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760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4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7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6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6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21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78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9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47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FC52-0F1E-42D6-B81E-3FDA49A4B14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013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Jeopardy</a:t>
            </a:r>
            <a:r>
              <a:rPr lang="de-DE" dirty="0" smtClean="0"/>
              <a:t>! Quiz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Bernd Hartmann, Lukas </a:t>
            </a:r>
            <a:r>
              <a:rPr lang="de-DE" dirty="0" err="1" smtClean="0"/>
              <a:t>Schmelcher</a:t>
            </a:r>
            <a:r>
              <a:rPr lang="de-DE" dirty="0" smtClean="0"/>
              <a:t>, Aron Schmidt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Um was geht es?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Frontend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Technologie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Komponenten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Live-Demo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63883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 was geht es?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 aus verschiedenen Kategorien</a:t>
            </a:r>
          </a:p>
          <a:p>
            <a:r>
              <a:rPr lang="de-DE" dirty="0" smtClean="0"/>
              <a:t>Festgelegte Punktezahl zu jeder Frage</a:t>
            </a:r>
          </a:p>
          <a:p>
            <a:r>
              <a:rPr lang="de-DE" dirty="0" smtClean="0"/>
              <a:t>Schnellster Teilnehmer mit richtiger Antwort bekommt die Punkte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21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– Technologie/Komponenten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59" y="2097088"/>
            <a:ext cx="2223436" cy="166757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24" y="4378312"/>
            <a:ext cx="1729845" cy="172984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384564"/>
            <a:ext cx="4427366" cy="44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8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sz="3200" dirty="0" smtClean="0"/>
              <a:t>Login</a:t>
            </a:r>
          </a:p>
          <a:p>
            <a:r>
              <a:rPr lang="de-DE" sz="3200" dirty="0" smtClean="0"/>
              <a:t>Registrierung</a:t>
            </a:r>
          </a:p>
          <a:p>
            <a:r>
              <a:rPr lang="de-DE" sz="3200" dirty="0" smtClean="0"/>
              <a:t>Header</a:t>
            </a:r>
          </a:p>
          <a:p>
            <a:r>
              <a:rPr lang="de-DE" sz="3200" dirty="0" smtClean="0"/>
              <a:t>Erstellen des Quiz</a:t>
            </a:r>
            <a:endParaRPr lang="de-DE" sz="3200" dirty="0"/>
          </a:p>
          <a:p>
            <a:pPr marL="0" indent="0">
              <a:buNone/>
            </a:pPr>
            <a:endParaRPr lang="de-DE" sz="3200" dirty="0" smtClean="0"/>
          </a:p>
          <a:p>
            <a:r>
              <a:rPr lang="de-DE" sz="3200" dirty="0" smtClean="0"/>
              <a:t>Wahl des Quiz</a:t>
            </a:r>
          </a:p>
          <a:p>
            <a:r>
              <a:rPr lang="de-DE" sz="3200" dirty="0" smtClean="0"/>
              <a:t>Wahl der Frage</a:t>
            </a:r>
          </a:p>
          <a:p>
            <a:r>
              <a:rPr lang="de-DE" sz="3200" dirty="0" smtClean="0"/>
              <a:t>Frage/Antwort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12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– Live Demo</a:t>
            </a:r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19" y="1516241"/>
            <a:ext cx="7001559" cy="4813572"/>
          </a:xfrm>
        </p:spPr>
      </p:pic>
    </p:spTree>
    <p:extLst>
      <p:ext uri="{BB962C8B-B14F-4D97-AF65-F5344CB8AC3E}">
        <p14:creationId xmlns:p14="http://schemas.microsoft.com/office/powerpoint/2010/main" val="8491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67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Schaltkreis</vt:lpstr>
      <vt:lpstr>Jeopardy! Quiz</vt:lpstr>
      <vt:lpstr>Agenda</vt:lpstr>
      <vt:lpstr>Um was geht es?</vt:lpstr>
      <vt:lpstr>Frontend – Technologie/Komponenten</vt:lpstr>
      <vt:lpstr>Frontend - Komponenten</vt:lpstr>
      <vt:lpstr>Frontend – Live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Jeopardy! Quiz</dc:title>
  <dc:creator>Bernd Hartmann</dc:creator>
  <cp:lastModifiedBy>Bernd Hartmann</cp:lastModifiedBy>
  <cp:revision>6</cp:revision>
  <dcterms:created xsi:type="dcterms:W3CDTF">2018-06-06T19:01:16Z</dcterms:created>
  <dcterms:modified xsi:type="dcterms:W3CDTF">2018-06-06T19:54:40Z</dcterms:modified>
</cp:coreProperties>
</file>