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5104C-4ECF-4461-8EF1-163CEFDBF9E6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DB253-2596-4545-A63B-537F5A1C1A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83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B253-2596-4545-A63B-537F5A1C1A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0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0815A47-ED76-4054-919E-27B12B17A27B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37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50C7-B369-4F64-9198-C35A7CDC3E3A}" type="datetime1">
              <a:rPr lang="de-DE" smtClean="0"/>
              <a:t>07.06.2018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4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AC8C-5BBD-4C83-8C66-81E6C988827E}" type="datetime1">
              <a:rPr lang="de-DE" smtClean="0"/>
              <a:t>07.06.2018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898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B8E4-2102-4187-B717-5B244A2AD2D0}" type="datetime1">
              <a:rPr lang="de-DE" smtClean="0"/>
              <a:t>07.06.2018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862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6413-7A08-4F18-B8CE-95C7574B7158}" type="datetime1">
              <a:rPr lang="de-DE" smtClean="0"/>
              <a:t>07.06.2018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151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C5CE-E35D-4D11-A2C5-DD8CE3BD63F3}" type="datetime1">
              <a:rPr lang="de-DE" smtClean="0"/>
              <a:t>07.06.2018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218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42E4-30F1-4CE4-9A73-74C4372CD8A0}" type="datetime1">
              <a:rPr lang="de-DE" smtClean="0"/>
              <a:t>07.06.2018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04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AF7F-3ADC-40AA-95D2-90C6831A1571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760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463A-30E1-4EE2-B3AD-493AE632D7F9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64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E58B-4EA0-463D-A497-7513A58213EC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78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DD7-3FA6-4051-869A-E44CB4E58F5A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36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251-9C50-43B9-B720-AE9C5E16B7D9}" type="datetime1">
              <a:rPr lang="de-DE" smtClean="0"/>
              <a:t>07.06.2018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5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92B-220C-4B32-A844-C4FECDDB1BAF}" type="datetime1">
              <a:rPr lang="de-DE" smtClean="0"/>
              <a:t>07.06.2018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64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52D-E129-4658-982F-FB4DA17F8118}" type="datetime1">
              <a:rPr lang="de-DE" smtClean="0"/>
              <a:t>07.06.2018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21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A65-7D05-4398-8530-587ABD029548}" type="datetime1">
              <a:rPr lang="de-DE" smtClean="0"/>
              <a:t>07.06.2018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78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2690-F1FB-4945-BA49-9846676672ED}" type="datetime1">
              <a:rPr lang="de-DE" smtClean="0"/>
              <a:t>07.06.2018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59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C97C-8FD5-4C07-82F0-AD368EDE799D}" type="datetime1">
              <a:rPr lang="de-DE" smtClean="0"/>
              <a:t>07.06.2018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47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46D89-00B0-48B7-98A7-B69976C0ED58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013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Jeopardy</a:t>
            </a:r>
            <a:r>
              <a:rPr lang="de-DE" dirty="0" smtClean="0"/>
              <a:t>! Quiz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Bernd </a:t>
            </a:r>
            <a:r>
              <a:rPr lang="de-DE" dirty="0" smtClean="0"/>
              <a:t>Hartmann (8741478), </a:t>
            </a:r>
            <a:r>
              <a:rPr lang="de-DE" dirty="0" smtClean="0"/>
              <a:t>Lukas </a:t>
            </a:r>
            <a:r>
              <a:rPr lang="de-DE" dirty="0" err="1" smtClean="0"/>
              <a:t>Schmelcher</a:t>
            </a:r>
            <a:r>
              <a:rPr lang="de-DE" dirty="0" smtClean="0"/>
              <a:t>, Aron Schmidt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0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Um was geht es?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Frontend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Technologie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Komponenten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Live-Demo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strike="sngStrike" dirty="0" smtClean="0"/>
              <a:t>Backend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4712-265F-4B85-863D-890958CC55F5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83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 was geht es?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 aus verschiedenen Kategorien</a:t>
            </a:r>
          </a:p>
          <a:p>
            <a:r>
              <a:rPr lang="de-DE" dirty="0" smtClean="0"/>
              <a:t>Festgelegte Punktezahl zu jeder Frage</a:t>
            </a:r>
          </a:p>
          <a:p>
            <a:r>
              <a:rPr lang="de-DE" dirty="0" smtClean="0"/>
              <a:t>Schnellster Teilnehmer mit richtiger Antwort bekommt die Punkte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7128-F99B-4479-B02F-1EBC90A70D12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2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– Technologie/Komponenten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59" y="2097088"/>
            <a:ext cx="2223436" cy="166757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24" y="4378312"/>
            <a:ext cx="1729845" cy="172984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384564"/>
            <a:ext cx="4427366" cy="442736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907A-A474-476E-A1EC-A3896432FF92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de-DE" sz="3200" dirty="0" smtClean="0"/>
              <a:t>Login</a:t>
            </a:r>
          </a:p>
          <a:p>
            <a:r>
              <a:rPr lang="de-DE" sz="3200" dirty="0" smtClean="0"/>
              <a:t>Registrierung</a:t>
            </a:r>
          </a:p>
          <a:p>
            <a:r>
              <a:rPr lang="de-DE" sz="3200" dirty="0" smtClean="0"/>
              <a:t>Header</a:t>
            </a:r>
          </a:p>
          <a:p>
            <a:r>
              <a:rPr lang="de-DE" sz="3200" dirty="0" smtClean="0"/>
              <a:t>Erstellen des Quiz</a:t>
            </a:r>
            <a:endParaRPr lang="de-DE" sz="3200" dirty="0"/>
          </a:p>
          <a:p>
            <a:pPr marL="0" indent="0">
              <a:buNone/>
            </a:pPr>
            <a:endParaRPr lang="de-DE" sz="3200" dirty="0" smtClean="0"/>
          </a:p>
          <a:p>
            <a:r>
              <a:rPr lang="de-DE" sz="3200" dirty="0" smtClean="0"/>
              <a:t>Wahl des Quiz</a:t>
            </a:r>
          </a:p>
          <a:p>
            <a:r>
              <a:rPr lang="de-DE" sz="3200" dirty="0" smtClean="0"/>
              <a:t>Wahl der Frage</a:t>
            </a:r>
          </a:p>
          <a:p>
            <a:r>
              <a:rPr lang="de-DE" sz="3200" dirty="0" smtClean="0"/>
              <a:t>Frage/Antwort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D8D8-A537-44A0-8C94-F215FD0914FC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– Live Demo</a:t>
            </a:r>
            <a:endParaRPr lang="de-DE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19" y="1516241"/>
            <a:ext cx="7001559" cy="4813572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D2FB-D4FE-41B9-AAB5-4DBB4013C808}" type="datetime1">
              <a:rPr lang="de-DE" smtClean="0"/>
              <a:t>07.06.2018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80</Words>
  <Application>Microsoft Office PowerPoint</Application>
  <PresentationFormat>Breitbild</PresentationFormat>
  <Paragraphs>35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Schaltkreis</vt:lpstr>
      <vt:lpstr>Jeopardy! Quiz</vt:lpstr>
      <vt:lpstr>Agenda</vt:lpstr>
      <vt:lpstr>Um was geht es?</vt:lpstr>
      <vt:lpstr>Frontend – Technologie/Komponenten</vt:lpstr>
      <vt:lpstr>Frontend - Komponenten</vt:lpstr>
      <vt:lpstr>Frontend – Live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Jeopardy! Quiz</dc:title>
  <dc:creator>Bernd Hartmann</dc:creator>
  <cp:lastModifiedBy>Bernd Hartmann</cp:lastModifiedBy>
  <cp:revision>9</cp:revision>
  <dcterms:created xsi:type="dcterms:W3CDTF">2018-06-06T19:01:16Z</dcterms:created>
  <dcterms:modified xsi:type="dcterms:W3CDTF">2018-06-07T11:06:03Z</dcterms:modified>
</cp:coreProperties>
</file>