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65" r:id="rId4"/>
    <p:sldId id="263" r:id="rId5"/>
    <p:sldId id="258" r:id="rId6"/>
    <p:sldId id="267" r:id="rId7"/>
    <p:sldId id="260" r:id="rId8"/>
    <p:sldId id="261" r:id="rId9"/>
    <p:sldId id="262" r:id="rId10"/>
    <p:sldId id="259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50DC-271F-43AD-88D1-9049D203B123}" type="datetimeFigureOut">
              <a:rPr lang="en-AU" smtClean="0"/>
              <a:t>31/10/2021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F8095-2531-4F5A-8C79-7352E9CD9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71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slide is to discuss the weather in new York over the period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8095-2531-4F5A-8C79-7352E9CD91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22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0D460-B7A5-48A4-BFAC-D595077A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E5C2-019A-4054-BC99-1192A489E2B9}" type="datetimeFigureOut">
              <a:rPr lang="en-AU" smtClean="0"/>
              <a:t>31/10/2021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00C3-ABFE-469B-B500-FD840AD2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C1BE-BC7C-4D50-9474-C7CC5BC8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D082-DF57-49C4-BA97-AC2A3485A407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AEEEF-9D66-43EE-839F-DC492601E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AD530C-14B0-42BD-95FE-C782F6C677EE}"/>
              </a:ext>
            </a:extLst>
          </p:cNvPr>
          <p:cNvSpPr/>
          <p:nvPr userDrawn="1"/>
        </p:nvSpPr>
        <p:spPr>
          <a:xfrm>
            <a:off x="0" y="0"/>
            <a:ext cx="12191999" cy="70104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5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9AF8-F3F0-4957-9AD0-66B4FFEE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7764-664F-4B7B-9630-1AA882F5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0B2E-2EBE-45D8-B915-FFEFF8466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E5C2-019A-4054-BC99-1192A489E2B9}" type="datetimeFigureOut">
              <a:rPr lang="en-AU" smtClean="0"/>
              <a:t>31/10/2021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395E-08FA-433D-96F4-D59AE1A77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28EE-63EF-45D2-A9A1-6678E7FDB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D082-DF57-49C4-BA97-AC2A3485A40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ABF0B-5328-445F-88B4-E852404957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5CB34C-A692-438B-BC4A-A0CE9B95A1A2}"/>
              </a:ext>
            </a:extLst>
          </p:cNvPr>
          <p:cNvSpPr/>
          <p:nvPr userDrawn="1"/>
        </p:nvSpPr>
        <p:spPr>
          <a:xfrm>
            <a:off x="0" y="0"/>
            <a:ext cx="12191999" cy="70104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56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developer/" TargetMode="External"/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3B648-0187-411F-AE39-5A2F7AFB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80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1FBA9-2F20-402B-BBB3-FE9B1CDA417B}"/>
              </a:ext>
            </a:extLst>
          </p:cNvPr>
          <p:cNvSpPr/>
          <p:nvPr/>
        </p:nvSpPr>
        <p:spPr>
          <a:xfrm>
            <a:off x="-1" y="0"/>
            <a:ext cx="12191999" cy="69780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51C10-A607-4935-9CC1-4B500E79D9B4}"/>
              </a:ext>
            </a:extLst>
          </p:cNvPr>
          <p:cNvSpPr txBox="1"/>
          <p:nvPr/>
        </p:nvSpPr>
        <p:spPr>
          <a:xfrm>
            <a:off x="277089" y="69334"/>
            <a:ext cx="11637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Fairweather pedestrians of the Big Apple.</a:t>
            </a:r>
          </a:p>
          <a:p>
            <a:pPr algn="ctr"/>
            <a:r>
              <a:rPr lang="en-US" sz="3600" i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there a link between weather for hire car usage in New York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C2DD2-7FBB-4376-8DE6-FC2F73C9B8CD}"/>
              </a:ext>
            </a:extLst>
          </p:cNvPr>
          <p:cNvSpPr txBox="1"/>
          <p:nvPr/>
        </p:nvSpPr>
        <p:spPr>
          <a:xfrm>
            <a:off x="2313707" y="6419334"/>
            <a:ext cx="75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i="1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sz="1800" dirty="0"/>
              <a:t>Group 5:  Pablo Crespo, Victoria Wise, </a:t>
            </a:r>
            <a:r>
              <a:rPr lang="en-AU" sz="1800" dirty="0" err="1"/>
              <a:t>Trushil</a:t>
            </a:r>
            <a:r>
              <a:rPr lang="en-AU" sz="1800" dirty="0"/>
              <a:t> Patel, Steve Moss </a:t>
            </a:r>
          </a:p>
        </p:txBody>
      </p:sp>
    </p:spTree>
    <p:extLst>
      <p:ext uri="{BB962C8B-B14F-4D97-AF65-F5344CB8AC3E}">
        <p14:creationId xmlns:p14="http://schemas.microsoft.com/office/powerpoint/2010/main" val="132855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B91E2B-77CA-4E8C-8553-8F7B7E1CD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9024" r="7239" b="5185"/>
          <a:stretch/>
        </p:blipFill>
        <p:spPr>
          <a:xfrm>
            <a:off x="75750" y="294455"/>
            <a:ext cx="5345996" cy="4492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E885E1-C928-4779-89CC-04E8CC1D3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" t="8619" r="8251" b="5589"/>
          <a:stretch/>
        </p:blipFill>
        <p:spPr>
          <a:xfrm>
            <a:off x="5861770" y="330852"/>
            <a:ext cx="6002604" cy="4444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0F8FAC2-882A-4B1E-82C7-532F551415D5}"/>
              </a:ext>
            </a:extLst>
          </p:cNvPr>
          <p:cNvSpPr/>
          <p:nvPr/>
        </p:nvSpPr>
        <p:spPr>
          <a:xfrm rot="16200000">
            <a:off x="3617814" y="4716307"/>
            <a:ext cx="283670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DB6B5-DB7E-4FA0-A0A0-94A30C4042D1}"/>
              </a:ext>
            </a:extLst>
          </p:cNvPr>
          <p:cNvSpPr txBox="1"/>
          <p:nvPr/>
        </p:nvSpPr>
        <p:spPr>
          <a:xfrm>
            <a:off x="2743691" y="5059478"/>
            <a:ext cx="1829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/>
              <a:t>What happens after the 4</a:t>
            </a:r>
            <a:r>
              <a:rPr lang="en-AU" sz="1400" i="1" baseline="30000" dirty="0"/>
              <a:t>th</a:t>
            </a:r>
            <a:r>
              <a:rPr lang="en-AU" sz="1400" i="1" dirty="0"/>
              <a:t> September 2014?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44CEF2-C05E-4B93-8DC8-5FC6C2C766EB}"/>
              </a:ext>
            </a:extLst>
          </p:cNvPr>
          <p:cNvSpPr/>
          <p:nvPr/>
        </p:nvSpPr>
        <p:spPr>
          <a:xfrm rot="16200000">
            <a:off x="10068457" y="4716309"/>
            <a:ext cx="283670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17729-A68E-4728-9EA4-3D8B81DC9453}"/>
              </a:ext>
            </a:extLst>
          </p:cNvPr>
          <p:cNvSpPr txBox="1"/>
          <p:nvPr/>
        </p:nvSpPr>
        <p:spPr>
          <a:xfrm>
            <a:off x="9194334" y="5059480"/>
            <a:ext cx="1829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/>
              <a:t>What happens after the 4</a:t>
            </a:r>
            <a:r>
              <a:rPr lang="en-AU" sz="1400" i="1" baseline="30000" dirty="0"/>
              <a:t>th</a:t>
            </a:r>
            <a:r>
              <a:rPr lang="en-AU" sz="1400" i="1" dirty="0"/>
              <a:t> September 2014?</a:t>
            </a:r>
          </a:p>
        </p:txBody>
      </p:sp>
    </p:spTree>
    <p:extLst>
      <p:ext uri="{BB962C8B-B14F-4D97-AF65-F5344CB8AC3E}">
        <p14:creationId xmlns:p14="http://schemas.microsoft.com/office/powerpoint/2010/main" val="337144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73DA3-9A7C-4B57-B04E-E31EE6B5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77" y="372516"/>
            <a:ext cx="3072000" cy="30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E4F3E-47FC-451D-8E77-840F2CD78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1" y="3651946"/>
            <a:ext cx="3072000" cy="30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BA92-CF3B-495C-BB86-9FD1E1E05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1" y="372516"/>
            <a:ext cx="3072000" cy="30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4495A-55FE-4DBD-8968-2392A55AD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77" y="3651946"/>
            <a:ext cx="3072000" cy="30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58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BB4FBD-FD6B-420F-87DA-C4FBA6C76E82}"/>
              </a:ext>
            </a:extLst>
          </p:cNvPr>
          <p:cNvSpPr txBox="1"/>
          <p:nvPr/>
        </p:nvSpPr>
        <p:spPr>
          <a:xfrm>
            <a:off x="8054108" y="786354"/>
            <a:ext cx="357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xxxxx</a:t>
            </a:r>
            <a:endParaRPr lang="en-AU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89A0F-4010-413D-A70D-82115AD7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4" y="2256326"/>
            <a:ext cx="4571429" cy="27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B3CC4-01BE-44E9-A0CA-FCB23414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44" y="1190959"/>
            <a:ext cx="5322384" cy="53899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7E9F0-5BFD-4AA2-A2DD-3015D7E07E7A}"/>
              </a:ext>
            </a:extLst>
          </p:cNvPr>
          <p:cNvSpPr/>
          <p:nvPr/>
        </p:nvSpPr>
        <p:spPr>
          <a:xfrm>
            <a:off x="6096000" y="5689685"/>
            <a:ext cx="5532582" cy="853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3FE096-8DCC-4554-BA61-4BE610CC28F1}"/>
              </a:ext>
            </a:extLst>
          </p:cNvPr>
          <p:cNvSpPr/>
          <p:nvPr/>
        </p:nvSpPr>
        <p:spPr>
          <a:xfrm>
            <a:off x="3672025" y="2417979"/>
            <a:ext cx="1832847" cy="2641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743DB-46D4-4C06-B9FD-57E73112358F}"/>
              </a:ext>
            </a:extLst>
          </p:cNvPr>
          <p:cNvSpPr txBox="1"/>
          <p:nvPr/>
        </p:nvSpPr>
        <p:spPr>
          <a:xfrm>
            <a:off x="635173" y="699804"/>
            <a:ext cx="4988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School’s out……no more</a:t>
            </a:r>
          </a:p>
          <a:p>
            <a:endParaRPr lang="en-AU" i="1" dirty="0"/>
          </a:p>
          <a:p>
            <a:endParaRPr lang="en-AU" i="1" dirty="0"/>
          </a:p>
          <a:p>
            <a:r>
              <a:rPr lang="en-AU" i="1" dirty="0"/>
              <a:t>Just maybe not the weather but school’s back</a:t>
            </a:r>
          </a:p>
        </p:txBody>
      </p:sp>
    </p:spTree>
    <p:extLst>
      <p:ext uri="{BB962C8B-B14F-4D97-AF65-F5344CB8AC3E}">
        <p14:creationId xmlns:p14="http://schemas.microsoft.com/office/powerpoint/2010/main" val="314236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3AC09-A72C-45AF-B877-3D7999E6469E}"/>
              </a:ext>
            </a:extLst>
          </p:cNvPr>
          <p:cNvSpPr txBox="1"/>
          <p:nvPr/>
        </p:nvSpPr>
        <p:spPr>
          <a:xfrm>
            <a:off x="748145" y="1662545"/>
            <a:ext cx="109727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u="sng" dirty="0"/>
              <a:t>Conclusions</a:t>
            </a:r>
            <a:r>
              <a:rPr lang="en-AU" sz="2400" b="1" dirty="0"/>
              <a:t>             </a:t>
            </a:r>
            <a:r>
              <a:rPr lang="en-AU" sz="1400" i="1" dirty="0">
                <a:solidFill>
                  <a:srgbClr val="FF0000"/>
                </a:solidFill>
              </a:rPr>
              <a:t>(just suggestions     what do you think?)</a:t>
            </a:r>
          </a:p>
          <a:p>
            <a:endParaRPr lang="en-AU" sz="1400" i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No correlation between Uber/non-</a:t>
            </a:r>
            <a:r>
              <a:rPr lang="en-AU" dirty="0" err="1"/>
              <a:t>UberFHV</a:t>
            </a:r>
            <a:r>
              <a:rPr lang="en-AU" dirty="0"/>
              <a:t> rides and weather in time period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Long enough time period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Increase in Uber rides in early September, roughly around 4 September 2014, start of 2014-2015 school term in NY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32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26268D-64E8-4351-9743-D94C7552846B}"/>
              </a:ext>
            </a:extLst>
          </p:cNvPr>
          <p:cNvSpPr txBox="1"/>
          <p:nvPr/>
        </p:nvSpPr>
        <p:spPr>
          <a:xfrm>
            <a:off x="410921" y="235788"/>
            <a:ext cx="110847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Raw Data Source: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Uber and non-Uber vehicle rides in New York City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•Dataset from Uber Pickups in New York City by FiveThirtyEight (</a:t>
            </a:r>
            <a:r>
              <a:rPr lang="en-US" b="0" i="1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https://www.kaggle.com/fivethirtyeight/uber-pickups-in-new-york-city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Uber rides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4 files of raw data on pickups from Uber, separated by month, with detailed location information.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Non-Uber vehicle rides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8 files of raw data on pickups from non-Uber for-hire vehicle (FHV) companies. The trip information varies by company, but can include day of trip, time of trip, pickup location, driver's for-hire license number, and vehicle's for-hire license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number.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Historical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Weather API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•Dataset from Weather API and Data for Businesses and Developers (</a:t>
            </a:r>
            <a:r>
              <a:rPr lang="en-US" b="0" i="1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https://www.worldweatheronline.com/developer/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•Time frame requested from the Historical Weather API is between 1st July 2014 – 30th Sep 2014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•We have kept below data from the Historical Weather API for our project: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Average, Max, and Min temperature in Celsius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UV index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Precipitation by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millimetre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Weather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Cloud cover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Humidity</a:t>
            </a:r>
          </a:p>
        </p:txBody>
      </p:sp>
    </p:spTree>
    <p:extLst>
      <p:ext uri="{BB962C8B-B14F-4D97-AF65-F5344CB8AC3E}">
        <p14:creationId xmlns:p14="http://schemas.microsoft.com/office/powerpoint/2010/main" val="90927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26268D-64E8-4351-9743-D94C7552846B}"/>
              </a:ext>
            </a:extLst>
          </p:cNvPr>
          <p:cNvSpPr txBox="1"/>
          <p:nvPr/>
        </p:nvSpPr>
        <p:spPr>
          <a:xfrm>
            <a:off x="534553" y="339636"/>
            <a:ext cx="110847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Key stats</a:t>
            </a:r>
          </a:p>
          <a:p>
            <a:pPr algn="l"/>
            <a:r>
              <a:rPr lang="en-US" b="1" dirty="0">
                <a:solidFill>
                  <a:srgbClr val="1D1C1D"/>
                </a:solidFill>
                <a:latin typeface="Slack-Lato"/>
              </a:rPr>
              <a:t>Max, min, median of</a:t>
            </a: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Daily max temp</a:t>
            </a:r>
          </a:p>
          <a:p>
            <a:pPr algn="l"/>
            <a:r>
              <a:rPr lang="en-US" b="1" dirty="0">
                <a:solidFill>
                  <a:srgbClr val="1D1C1D"/>
                </a:solidFill>
                <a:latin typeface="Slack-Lato"/>
              </a:rPr>
              <a:t>Daily Rainfall</a:t>
            </a: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Daily humidity</a:t>
            </a:r>
          </a:p>
          <a:p>
            <a:pPr algn="l"/>
            <a:r>
              <a:rPr lang="en-US" b="1" dirty="0">
                <a:solidFill>
                  <a:srgbClr val="1D1C1D"/>
                </a:solidFill>
                <a:latin typeface="Slack-Lato"/>
              </a:rPr>
              <a:t>Daily cloud cover</a:t>
            </a: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Daily UV Index</a:t>
            </a:r>
          </a:p>
          <a:p>
            <a:pPr algn="l"/>
            <a:endParaRPr lang="en-US" b="1" dirty="0">
              <a:solidFill>
                <a:srgbClr val="1D1C1D"/>
              </a:solidFill>
              <a:latin typeface="Slack-Lato"/>
            </a:endParaRP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Number of non-Uber FHV rides in time period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Number of Uber rides in time period</a:t>
            </a:r>
          </a:p>
          <a:p>
            <a:pPr algn="l"/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42441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BB4FBD-FD6B-420F-87DA-C4FBA6C76E82}"/>
              </a:ext>
            </a:extLst>
          </p:cNvPr>
          <p:cNvSpPr txBox="1"/>
          <p:nvPr/>
        </p:nvSpPr>
        <p:spPr>
          <a:xfrm>
            <a:off x="7590773" y="786354"/>
            <a:ext cx="4037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Plot of the weather data for New York between 1 July 2014 and 30 September 2014</a:t>
            </a:r>
          </a:p>
          <a:p>
            <a:r>
              <a:rPr lang="en-AU" sz="1600" dirty="0"/>
              <a:t>Max temperature is shown on the y-axis</a:t>
            </a:r>
          </a:p>
          <a:p>
            <a:r>
              <a:rPr lang="en-AU" sz="1600" dirty="0"/>
              <a:t>The symbols are colour coded by maximum rainfall in mm (</a:t>
            </a:r>
            <a:r>
              <a:rPr lang="en-AU" sz="1600" dirty="0" err="1"/>
              <a:t>precipMM</a:t>
            </a:r>
            <a:r>
              <a:rPr lang="en-AU" sz="1600" dirty="0"/>
              <a:t>) and the symbolised using the weather description for that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C7451-3A53-4B2E-85F0-165B8E0F0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t="8220" r="8415" b="4840"/>
          <a:stretch/>
        </p:blipFill>
        <p:spPr>
          <a:xfrm>
            <a:off x="300625" y="200416"/>
            <a:ext cx="6864263" cy="5153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24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F19B3-B62B-423A-A6DD-4960C287E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" t="4119" r="6224"/>
          <a:stretch/>
        </p:blipFill>
        <p:spPr>
          <a:xfrm>
            <a:off x="173965" y="360882"/>
            <a:ext cx="5326163" cy="1998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44F89-B51E-46B9-B6C2-67E6035272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r="4744"/>
          <a:stretch/>
        </p:blipFill>
        <p:spPr>
          <a:xfrm>
            <a:off x="6518894" y="360882"/>
            <a:ext cx="5499141" cy="2084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275E4-F32C-40F2-8927-6DDECB0EE4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" t="5441" r="5671"/>
          <a:stretch/>
        </p:blipFill>
        <p:spPr>
          <a:xfrm>
            <a:off x="6489371" y="4774730"/>
            <a:ext cx="5420719" cy="197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4AAE0-73FF-4842-A985-E6300AEA2D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5441" r="4894"/>
          <a:stretch/>
        </p:blipFill>
        <p:spPr>
          <a:xfrm>
            <a:off x="189321" y="4937865"/>
            <a:ext cx="5411089" cy="197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7143F9-A125-4DA2-82E5-7DD34694D85E}"/>
              </a:ext>
            </a:extLst>
          </p:cNvPr>
          <p:cNvSpPr txBox="1"/>
          <p:nvPr/>
        </p:nvSpPr>
        <p:spPr>
          <a:xfrm>
            <a:off x="373665" y="6378088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61AE6-8F88-4F3A-8C09-555A2C0C93C5}"/>
              </a:ext>
            </a:extLst>
          </p:cNvPr>
          <p:cNvSpPr txBox="1"/>
          <p:nvPr/>
        </p:nvSpPr>
        <p:spPr>
          <a:xfrm>
            <a:off x="189322" y="3069988"/>
            <a:ext cx="280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 max temperature vs rainfall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C640E-C03E-4BA7-862C-88C482A4228A}"/>
              </a:ext>
            </a:extLst>
          </p:cNvPr>
          <p:cNvSpPr txBox="1"/>
          <p:nvPr/>
        </p:nvSpPr>
        <p:spPr>
          <a:xfrm>
            <a:off x="8128143" y="319158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01D36-65BE-4BBA-97B0-10934690C317}"/>
              </a:ext>
            </a:extLst>
          </p:cNvPr>
          <p:cNvSpPr txBox="1"/>
          <p:nvPr/>
        </p:nvSpPr>
        <p:spPr>
          <a:xfrm>
            <a:off x="6808323" y="3107171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C540E-CE91-4BFB-A9CC-194F59BE1038}"/>
              </a:ext>
            </a:extLst>
          </p:cNvPr>
          <p:cNvSpPr txBox="1"/>
          <p:nvPr/>
        </p:nvSpPr>
        <p:spPr>
          <a:xfrm>
            <a:off x="1753014" y="-18437"/>
            <a:ext cx="75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i="1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sz="1800" dirty="0"/>
              <a:t>Details of the weather in New York between 1 July and 30 September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2AAA3C-EB80-4732-8ADD-031D11CB724D}"/>
              </a:ext>
            </a:extLst>
          </p:cNvPr>
          <p:cNvSpPr txBox="1"/>
          <p:nvPr/>
        </p:nvSpPr>
        <p:spPr>
          <a:xfrm>
            <a:off x="5153077" y="4951688"/>
            <a:ext cx="260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 53.2% of days had no rain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149A39-CDEC-447B-80F8-660F9A5A5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5334" y="2582621"/>
            <a:ext cx="1296134" cy="14979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3D2FCC-95B0-4774-ABBB-88425A3E9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9573" y="2384278"/>
            <a:ext cx="3232854" cy="2365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7E9C28-D041-48C9-BE87-3247FA76A67E}"/>
              </a:ext>
            </a:extLst>
          </p:cNvPr>
          <p:cNvSpPr txBox="1"/>
          <p:nvPr/>
        </p:nvSpPr>
        <p:spPr>
          <a:xfrm>
            <a:off x="7354075" y="643846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</p:spTree>
    <p:extLst>
      <p:ext uri="{BB962C8B-B14F-4D97-AF65-F5344CB8AC3E}">
        <p14:creationId xmlns:p14="http://schemas.microsoft.com/office/powerpoint/2010/main" val="197552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0C9EF-4CD5-43AC-A55B-7689FC422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t="4035" r="4091" b="-398"/>
          <a:stretch/>
        </p:blipFill>
        <p:spPr>
          <a:xfrm>
            <a:off x="646545" y="628071"/>
            <a:ext cx="10898909" cy="39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86AD-EC6E-444F-B4C1-DDA7A79E0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" t="8754" r="8284"/>
          <a:stretch/>
        </p:blipFill>
        <p:spPr>
          <a:xfrm>
            <a:off x="136239" y="124473"/>
            <a:ext cx="5846619" cy="6257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B4FBD-FD6B-420F-87DA-C4FBA6C76E82}"/>
              </a:ext>
            </a:extLst>
          </p:cNvPr>
          <p:cNvSpPr txBox="1"/>
          <p:nvPr/>
        </p:nvSpPr>
        <p:spPr>
          <a:xfrm>
            <a:off x="1418218" y="6120499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143F9-A125-4DA2-82E5-7DD34694D85E}"/>
              </a:ext>
            </a:extLst>
          </p:cNvPr>
          <p:cNvSpPr txBox="1"/>
          <p:nvPr/>
        </p:nvSpPr>
        <p:spPr>
          <a:xfrm>
            <a:off x="4590762" y="616322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61AE6-8F88-4F3A-8C09-555A2C0C93C5}"/>
              </a:ext>
            </a:extLst>
          </p:cNvPr>
          <p:cNvSpPr txBox="1"/>
          <p:nvPr/>
        </p:nvSpPr>
        <p:spPr>
          <a:xfrm>
            <a:off x="5729004" y="595146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C640E-C03E-4BA7-862C-88C482A4228A}"/>
              </a:ext>
            </a:extLst>
          </p:cNvPr>
          <p:cNvSpPr txBox="1"/>
          <p:nvPr/>
        </p:nvSpPr>
        <p:spPr>
          <a:xfrm>
            <a:off x="8326876" y="639481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01D36-65BE-4BBA-97B0-10934690C317}"/>
              </a:ext>
            </a:extLst>
          </p:cNvPr>
          <p:cNvSpPr txBox="1"/>
          <p:nvPr/>
        </p:nvSpPr>
        <p:spPr>
          <a:xfrm>
            <a:off x="9745093" y="633478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B927F7-C12C-4F49-B9FB-2064B18D6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60" y="205512"/>
            <a:ext cx="4571429" cy="27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778437-A21B-46A7-B860-EE05C015B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60" y="3153881"/>
            <a:ext cx="457142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E32F9-6EE0-4417-AA18-A0799684A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r="5266"/>
          <a:stretch/>
        </p:blipFill>
        <p:spPr>
          <a:xfrm>
            <a:off x="6674367" y="4472355"/>
            <a:ext cx="5256753" cy="1974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8FB07-7C36-4F66-A969-56AF8A14ED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4" r="6133"/>
          <a:stretch/>
        </p:blipFill>
        <p:spPr>
          <a:xfrm>
            <a:off x="447529" y="721959"/>
            <a:ext cx="5114268" cy="1974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A3C619-C31E-4143-84B5-F05098771D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r="6193"/>
          <a:stretch/>
        </p:blipFill>
        <p:spPr>
          <a:xfrm>
            <a:off x="6397087" y="720751"/>
            <a:ext cx="5114327" cy="1974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CC9B96-47C5-48CE-8759-3227DC36B1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r="6364"/>
          <a:stretch/>
        </p:blipFill>
        <p:spPr>
          <a:xfrm>
            <a:off x="447529" y="4428827"/>
            <a:ext cx="5070106" cy="1950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53E387-93C2-46E3-96EF-E825CFA99B23}"/>
              </a:ext>
            </a:extLst>
          </p:cNvPr>
          <p:cNvSpPr txBox="1"/>
          <p:nvPr/>
        </p:nvSpPr>
        <p:spPr>
          <a:xfrm>
            <a:off x="350983" y="-18437"/>
            <a:ext cx="1158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i="1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sz="1800" dirty="0"/>
              <a:t>Details of the Uber and non-Uber FHV rides per day and weather in New York between 1 July and 30 September 2014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B4FBD-FD6B-420F-87DA-C4FBA6C76E82}"/>
              </a:ext>
            </a:extLst>
          </p:cNvPr>
          <p:cNvSpPr txBox="1"/>
          <p:nvPr/>
        </p:nvSpPr>
        <p:spPr>
          <a:xfrm>
            <a:off x="586073" y="3218828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143F9-A125-4DA2-82E5-7DD34694D85E}"/>
              </a:ext>
            </a:extLst>
          </p:cNvPr>
          <p:cNvSpPr txBox="1"/>
          <p:nvPr/>
        </p:nvSpPr>
        <p:spPr>
          <a:xfrm>
            <a:off x="5014335" y="4472355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61AE6-8F88-4F3A-8C09-555A2C0C93C5}"/>
              </a:ext>
            </a:extLst>
          </p:cNvPr>
          <p:cNvSpPr txBox="1"/>
          <p:nvPr/>
        </p:nvSpPr>
        <p:spPr>
          <a:xfrm>
            <a:off x="5218837" y="2695608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C640E-C03E-4BA7-862C-88C482A4228A}"/>
              </a:ext>
            </a:extLst>
          </p:cNvPr>
          <p:cNvSpPr txBox="1"/>
          <p:nvPr/>
        </p:nvSpPr>
        <p:spPr>
          <a:xfrm>
            <a:off x="7486366" y="6464711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01D36-65BE-4BBA-97B0-10934690C317}"/>
              </a:ext>
            </a:extLst>
          </p:cNvPr>
          <p:cNvSpPr txBox="1"/>
          <p:nvPr/>
        </p:nvSpPr>
        <p:spPr>
          <a:xfrm>
            <a:off x="7116177" y="3162045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Plot of…..</a:t>
            </a:r>
          </a:p>
          <a:p>
            <a:r>
              <a:rPr lang="en-AU" sz="1400" dirty="0"/>
              <a:t>Shows ….</a:t>
            </a:r>
          </a:p>
        </p:txBody>
      </p:sp>
    </p:spTree>
    <p:extLst>
      <p:ext uri="{BB962C8B-B14F-4D97-AF65-F5344CB8AC3E}">
        <p14:creationId xmlns:p14="http://schemas.microsoft.com/office/powerpoint/2010/main" val="20999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FE1F5D-01E6-4151-8DA5-8180B5BB6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11313" r="9495" b="4647"/>
          <a:stretch/>
        </p:blipFill>
        <p:spPr>
          <a:xfrm>
            <a:off x="196127" y="547254"/>
            <a:ext cx="7648004" cy="5763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B4FBD-FD6B-420F-87DA-C4FBA6C76E82}"/>
              </a:ext>
            </a:extLst>
          </p:cNvPr>
          <p:cNvSpPr txBox="1"/>
          <p:nvPr/>
        </p:nvSpPr>
        <p:spPr>
          <a:xfrm>
            <a:off x="8054108" y="786354"/>
            <a:ext cx="3574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Plot of total rides by non-Uber FHV services between 1 July 2014 and 30 September 2014</a:t>
            </a:r>
          </a:p>
          <a:p>
            <a:r>
              <a:rPr lang="en-AU" sz="1400" dirty="0"/>
              <a:t>The symbols are colour coded by maximum temperature (C) and the symbolised using the weather description for that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642F0-5F44-4667-B617-78FD6FD8CC48}"/>
              </a:ext>
            </a:extLst>
          </p:cNvPr>
          <p:cNvSpPr txBox="1"/>
          <p:nvPr/>
        </p:nvSpPr>
        <p:spPr>
          <a:xfrm>
            <a:off x="1357745" y="-18437"/>
            <a:ext cx="1057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i="1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sz="1800" dirty="0"/>
              <a:t>Total non-Uber FHV rides per day and weather in New York between 1 July and 30 September 2014</a:t>
            </a:r>
          </a:p>
        </p:txBody>
      </p:sp>
    </p:spTree>
    <p:extLst>
      <p:ext uri="{BB962C8B-B14F-4D97-AF65-F5344CB8AC3E}">
        <p14:creationId xmlns:p14="http://schemas.microsoft.com/office/powerpoint/2010/main" val="293704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587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Moss</dc:creator>
  <cp:lastModifiedBy>Steve Moss</cp:lastModifiedBy>
  <cp:revision>9</cp:revision>
  <dcterms:created xsi:type="dcterms:W3CDTF">2021-10-30T08:43:23Z</dcterms:created>
  <dcterms:modified xsi:type="dcterms:W3CDTF">2021-10-31T05:12:29Z</dcterms:modified>
</cp:coreProperties>
</file>