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98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D9E4F-9D3C-4305-9CAE-8C6794579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FF47A-D300-4EBD-8B12-223729157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E5FEC-9CFC-498D-ACEF-31766C473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73BC-FF8F-4F97-9568-FF896165F731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647EA-292F-4F84-A558-7B137230D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70BBE-932E-43F6-BF1F-12145F1F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A4846-0671-4107-ACA5-A71B78CAF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28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3FBA4-B11D-42EA-ACB7-BAD27751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CCBBB3-BB79-405F-9A92-FD1CE8580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AFDB2-0ECF-40BE-86B8-D57A6A1E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73BC-FF8F-4F97-9568-FF896165F731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6B750-585D-48DC-A963-AE8B2A761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FBFF4-5FB0-474D-8AB0-8FBAB4CD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A4846-0671-4107-ACA5-A71B78CAF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09344A-43B6-4CFB-A561-293652758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915F20-DF76-4395-9859-8D0209B57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0B395-48F9-47B2-B46C-1F05872DE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73BC-FF8F-4F97-9568-FF896165F731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976EB-75A6-4EDF-B589-7C7F5F9E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EEC15-0107-4A73-9B47-1579E6443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A4846-0671-4107-ACA5-A71B78CAF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60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777F-9351-4BE1-8B7B-23F9BF9CC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6D08D-67A9-438A-AC64-B65F3701A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70321-1169-423F-B858-1AE1BD96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73BC-FF8F-4F97-9568-FF896165F731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60F1E-5C29-4BDE-824F-77FD4B003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6A3BE-DD7A-4896-B1AF-F7C6D865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A4846-0671-4107-ACA5-A71B78CAF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15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693D6-D54C-46DB-8E0F-FC62AD5B4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6DEF0-4314-499A-B49E-AEBD96913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A4D56-B088-4A94-93D6-651661067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73BC-FF8F-4F97-9568-FF896165F731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7578A-09A4-4DB2-ABC4-C234EAFF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3C484-925D-4734-8E12-43D231B7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A4846-0671-4107-ACA5-A71B78CAF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25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4A2A7-9DE5-4BD8-807E-C631F72FE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8A4A5-32BC-4BC5-94EA-2F4D71EBC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F7450-43AD-429F-BC02-C158755AF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A3E40-5700-4CB7-BE9C-BB2A34C63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73BC-FF8F-4F97-9568-FF896165F731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3649B-24E8-4EC2-BB39-3A0CDBAE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A751B-24B4-45B5-9DF3-8750F93A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A4846-0671-4107-ACA5-A71B78CAF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757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953A-709C-44CF-B0F6-3A5F7A2CC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59909-1E60-44EA-8102-990805F1E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84FB9-DABA-4449-868A-9F7C1DDD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D86D8E-F36C-4112-AAB1-B191D48E9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1574D0-55CC-4368-9F8D-259AEAC96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C27FD3-B231-47C1-8A33-C6394B547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73BC-FF8F-4F97-9568-FF896165F731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453363-7C79-4D31-BDFB-9167B1539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CC2C7A-9743-4009-9EB5-322653DC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A4846-0671-4107-ACA5-A71B78CAF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536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2475B-83DB-49CC-BC28-E9BDC1DE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0CBB9B-EE15-4C74-B177-90E2C6809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73BC-FF8F-4F97-9568-FF896165F731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652AEA-D056-441C-BF4B-E382D9154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2336F-F8A6-43E4-A8BD-0E5B9E5BD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A4846-0671-4107-ACA5-A71B78CAF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52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742C5-C608-4D86-8E3E-3569A7813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73BC-FF8F-4F97-9568-FF896165F731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A943CC-7633-4CA3-BE73-98401793C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CCA94-3317-4478-8D14-8E997BFC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A4846-0671-4107-ACA5-A71B78CAF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23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A0DC-EA51-4042-9064-C40C9188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36F84-92E1-43B1-98B5-07CF369F6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02C6D-5C04-452F-AF27-650D77E16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F4FA3-7F12-4DB3-91D7-E345C8FE6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73BC-FF8F-4F97-9568-FF896165F731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99B30-F7D0-4A76-822A-41ADFBA1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7B7BB-24D0-456D-BE2F-26FD6350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A4846-0671-4107-ACA5-A71B78CAF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60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13752-A244-4F7A-BE5C-176D475DB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3EC818-DFE5-4977-A3E1-D20DFD2513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1DD6C-7276-415F-836B-083F63354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5C924-8291-43DC-9ED2-CA1E2898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73BC-FF8F-4F97-9568-FF896165F731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257EF-EFD2-4EDB-AB5F-40B2844F4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EBC75-B883-47B6-9D22-48C3FF6C0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A4846-0671-4107-ACA5-A71B78CAF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47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42656-0AF4-4748-9673-EB9AA1F1A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7D7B6-3610-422D-B237-59CE02022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8B1C1-402A-44AA-BA6F-83D7C3E61D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173BC-FF8F-4F97-9568-FF896165F731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5C99C-BDCE-450A-8C43-88102EF52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22F21-6478-4310-BDE3-2720EBA81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A4846-0671-4107-ACA5-A71B78CAF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13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8A5F19-C190-470D-962B-3E4C7458B940}"/>
              </a:ext>
            </a:extLst>
          </p:cNvPr>
          <p:cNvSpPr/>
          <p:nvPr/>
        </p:nvSpPr>
        <p:spPr>
          <a:xfrm>
            <a:off x="1041400" y="939799"/>
            <a:ext cx="2445378" cy="1934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Model</a:t>
            </a:r>
          </a:p>
          <a:p>
            <a:r>
              <a:rPr lang="en-GB" b="1" dirty="0" err="1"/>
              <a:t>ModelID</a:t>
            </a:r>
            <a:endParaRPr lang="en-GB" b="1" dirty="0"/>
          </a:p>
          <a:p>
            <a:r>
              <a:rPr lang="en-GB" dirty="0"/>
              <a:t>Quantity</a:t>
            </a:r>
          </a:p>
          <a:p>
            <a:r>
              <a:rPr lang="en-GB" dirty="0"/>
              <a:t>manufacturer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809A12-5736-4AE0-8302-6A17FC2199D7}"/>
              </a:ext>
            </a:extLst>
          </p:cNvPr>
          <p:cNvSpPr/>
          <p:nvPr/>
        </p:nvSpPr>
        <p:spPr>
          <a:xfrm>
            <a:off x="805264" y="3734010"/>
            <a:ext cx="2917650" cy="2254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Car</a:t>
            </a:r>
          </a:p>
          <a:p>
            <a:r>
              <a:rPr lang="en-GB" b="1" dirty="0"/>
              <a:t>Number Plate</a:t>
            </a:r>
          </a:p>
          <a:p>
            <a:r>
              <a:rPr lang="en-GB" b="1" dirty="0" err="1"/>
              <a:t>ModelID</a:t>
            </a:r>
            <a:endParaRPr lang="en-GB" b="1" dirty="0"/>
          </a:p>
          <a:p>
            <a:r>
              <a:rPr lang="en-GB" dirty="0" err="1"/>
              <a:t>YearOfProduction</a:t>
            </a:r>
            <a:endParaRPr lang="en-GB" dirty="0"/>
          </a:p>
          <a:p>
            <a:r>
              <a:rPr lang="en-GB" dirty="0"/>
              <a:t>Price</a:t>
            </a:r>
          </a:p>
          <a:p>
            <a:r>
              <a:rPr lang="en-GB" dirty="0"/>
              <a:t>Mileage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682EC0-7789-4A24-8289-149857B33143}"/>
              </a:ext>
            </a:extLst>
          </p:cNvPr>
          <p:cNvSpPr/>
          <p:nvPr/>
        </p:nvSpPr>
        <p:spPr>
          <a:xfrm>
            <a:off x="4797739" y="1055077"/>
            <a:ext cx="2336800" cy="2170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Order</a:t>
            </a:r>
          </a:p>
          <a:p>
            <a:r>
              <a:rPr lang="en-GB" b="1" dirty="0"/>
              <a:t>Number Plate</a:t>
            </a:r>
          </a:p>
          <a:p>
            <a:r>
              <a:rPr lang="en-GB" b="1" dirty="0" err="1"/>
              <a:t>CustomerID</a:t>
            </a:r>
            <a:endParaRPr lang="en-GB" b="1" dirty="0"/>
          </a:p>
          <a:p>
            <a:r>
              <a:rPr lang="en-GB" b="1" dirty="0" err="1"/>
              <a:t>StaffID</a:t>
            </a:r>
            <a:endParaRPr lang="en-GB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C2415D-F3CB-4AE1-BE96-8E18F252B8BC}"/>
              </a:ext>
            </a:extLst>
          </p:cNvPr>
          <p:cNvSpPr/>
          <p:nvPr/>
        </p:nvSpPr>
        <p:spPr>
          <a:xfrm>
            <a:off x="8499788" y="1055076"/>
            <a:ext cx="2336800" cy="2796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Customer</a:t>
            </a:r>
          </a:p>
          <a:p>
            <a:r>
              <a:rPr lang="en-GB" b="1" dirty="0" err="1"/>
              <a:t>CustomerID</a:t>
            </a:r>
            <a:endParaRPr lang="en-GB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AFF89C-5863-42FC-A803-1379FF92877E}"/>
              </a:ext>
            </a:extLst>
          </p:cNvPr>
          <p:cNvSpPr/>
          <p:nvPr/>
        </p:nvSpPr>
        <p:spPr>
          <a:xfrm>
            <a:off x="4797739" y="3851380"/>
            <a:ext cx="2336800" cy="201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Staff</a:t>
            </a:r>
          </a:p>
          <a:p>
            <a:r>
              <a:rPr lang="en-GB" b="1" dirty="0" err="1"/>
              <a:t>StaffID</a:t>
            </a:r>
            <a:endParaRPr lang="en-GB" b="1" dirty="0"/>
          </a:p>
          <a:p>
            <a:pPr algn="ctr"/>
            <a:endParaRPr lang="en-GB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657E8D-5CD3-4C43-8B2E-08144875010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264089" y="2873828"/>
            <a:ext cx="0" cy="8601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25A686-E339-4602-8AF6-755F8A914E7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722914" y="2140299"/>
            <a:ext cx="1074825" cy="27207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F480C2-CD8D-4CBA-AA52-9C9BB485565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134539" y="2140299"/>
            <a:ext cx="1365249" cy="3129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7A6E4A-6AA7-4888-9D68-8F29DE8CFB17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5966139" y="3225521"/>
            <a:ext cx="0" cy="625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612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20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Corey Tapp</dc:creator>
  <cp:lastModifiedBy>Corey Tapp</cp:lastModifiedBy>
  <cp:revision>8</cp:revision>
  <dcterms:created xsi:type="dcterms:W3CDTF">2020-01-16T09:58:09Z</dcterms:created>
  <dcterms:modified xsi:type="dcterms:W3CDTF">2020-01-16T10:40:54Z</dcterms:modified>
</cp:coreProperties>
</file>