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1" r:id="rId5"/>
    <p:sldId id="263" r:id="rId6"/>
    <p:sldId id="264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473B5-BCD8-4435-B580-B5E3C765F57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08D493-3F28-40DC-9CC3-468E04523FC5}">
      <dgm:prSet/>
      <dgm:spPr>
        <a:solidFill>
          <a:schemeClr val="accent6"/>
        </a:solidFill>
      </dgm:spPr>
      <dgm:t>
        <a:bodyPr/>
        <a:lstStyle/>
        <a:p>
          <a:r>
            <a:rPr lang="de-DE" dirty="0"/>
            <a:t>5,62 Mio. polizeilich gemeldete Straftaten im Jahr 2022</a:t>
          </a:r>
          <a:endParaRPr lang="en-US" dirty="0"/>
        </a:p>
      </dgm:t>
    </dgm:pt>
    <dgm:pt modelId="{D720D3C0-1958-4DE7-8E41-5A5133B2B3A2}" type="parTrans" cxnId="{4B46A8BB-4C9B-40A7-A516-4F0103655259}">
      <dgm:prSet/>
      <dgm:spPr/>
      <dgm:t>
        <a:bodyPr/>
        <a:lstStyle/>
        <a:p>
          <a:endParaRPr lang="en-US"/>
        </a:p>
      </dgm:t>
    </dgm:pt>
    <dgm:pt modelId="{5CDD9B8D-4174-4195-B8FF-BAF43A38AE70}" type="sibTrans" cxnId="{4B46A8BB-4C9B-40A7-A516-4F0103655259}">
      <dgm:prSet/>
      <dgm:spPr/>
      <dgm:t>
        <a:bodyPr/>
        <a:lstStyle/>
        <a:p>
          <a:endParaRPr lang="en-US"/>
        </a:p>
      </dgm:t>
    </dgm:pt>
    <dgm:pt modelId="{7685F816-FEEB-4220-A690-31DFB6114F0D}">
      <dgm:prSet/>
      <dgm:spPr>
        <a:solidFill>
          <a:srgbClr val="FF0000"/>
        </a:solidFill>
      </dgm:spPr>
      <dgm:t>
        <a:bodyPr/>
        <a:lstStyle/>
        <a:p>
          <a:r>
            <a:rPr lang="de-DE"/>
            <a:t>5,94 Mio. polizeilich gemeldete Straftaten im Jahr 2023</a:t>
          </a:r>
          <a:endParaRPr lang="en-US"/>
        </a:p>
      </dgm:t>
    </dgm:pt>
    <dgm:pt modelId="{DC0B29AE-6577-4C09-B6D8-A49FF75E28E0}" type="parTrans" cxnId="{66138890-0FF3-4D52-A587-A405395185CB}">
      <dgm:prSet/>
      <dgm:spPr/>
      <dgm:t>
        <a:bodyPr/>
        <a:lstStyle/>
        <a:p>
          <a:endParaRPr lang="en-US"/>
        </a:p>
      </dgm:t>
    </dgm:pt>
    <dgm:pt modelId="{3A24E71F-1552-4832-BA90-56C34B7B429A}" type="sibTrans" cxnId="{66138890-0FF3-4D52-A587-A405395185CB}">
      <dgm:prSet/>
      <dgm:spPr/>
      <dgm:t>
        <a:bodyPr/>
        <a:lstStyle/>
        <a:p>
          <a:endParaRPr lang="en-US"/>
        </a:p>
      </dgm:t>
    </dgm:pt>
    <dgm:pt modelId="{0DDFD2A7-4993-412F-BA64-D800D67B6539}" type="pres">
      <dgm:prSet presAssocID="{C77473B5-BCD8-4435-B580-B5E3C765F5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CBE6F7-274F-4725-935A-1AF81D52168F}" type="pres">
      <dgm:prSet presAssocID="{3708D493-3F28-40DC-9CC3-468E04523FC5}" presName="root" presStyleCnt="0"/>
      <dgm:spPr/>
    </dgm:pt>
    <dgm:pt modelId="{ED522EAA-5A17-437B-B676-AF8F564F3D59}" type="pres">
      <dgm:prSet presAssocID="{3708D493-3F28-40DC-9CC3-468E04523FC5}" presName="rootComposite" presStyleCnt="0"/>
      <dgm:spPr/>
    </dgm:pt>
    <dgm:pt modelId="{E7865A00-4EC3-466E-84CF-930D44842A9E}" type="pres">
      <dgm:prSet presAssocID="{3708D493-3F28-40DC-9CC3-468E04523FC5}" presName="rootText" presStyleLbl="node1" presStyleIdx="0" presStyleCnt="2" custScaleX="73697" custScaleY="82772"/>
      <dgm:spPr/>
    </dgm:pt>
    <dgm:pt modelId="{BAAEEED9-29D0-4F1B-83AD-31EFBA790755}" type="pres">
      <dgm:prSet presAssocID="{3708D493-3F28-40DC-9CC3-468E04523FC5}" presName="rootConnector" presStyleLbl="node1" presStyleIdx="0" presStyleCnt="2"/>
      <dgm:spPr/>
    </dgm:pt>
    <dgm:pt modelId="{51090BD8-1A85-49A1-A3CC-8D195E4EB5CF}" type="pres">
      <dgm:prSet presAssocID="{3708D493-3F28-40DC-9CC3-468E04523FC5}" presName="childShape" presStyleCnt="0"/>
      <dgm:spPr/>
    </dgm:pt>
    <dgm:pt modelId="{F16AD134-A6FD-46E0-94C7-2E1208D16789}" type="pres">
      <dgm:prSet presAssocID="{7685F816-FEEB-4220-A690-31DFB6114F0D}" presName="root" presStyleCnt="0"/>
      <dgm:spPr/>
    </dgm:pt>
    <dgm:pt modelId="{7010D718-B4F5-4A1C-A97E-950AD8270824}" type="pres">
      <dgm:prSet presAssocID="{7685F816-FEEB-4220-A690-31DFB6114F0D}" presName="rootComposite" presStyleCnt="0"/>
      <dgm:spPr/>
    </dgm:pt>
    <dgm:pt modelId="{7F1E43B9-BFA2-4A24-AD95-F1B77B06C3F6}" type="pres">
      <dgm:prSet presAssocID="{7685F816-FEEB-4220-A690-31DFB6114F0D}" presName="rootText" presStyleLbl="node1" presStyleIdx="1" presStyleCnt="2" custScaleX="75764" custScaleY="82603"/>
      <dgm:spPr/>
    </dgm:pt>
    <dgm:pt modelId="{61FBA138-B08C-4EC0-960D-99647544E489}" type="pres">
      <dgm:prSet presAssocID="{7685F816-FEEB-4220-A690-31DFB6114F0D}" presName="rootConnector" presStyleLbl="node1" presStyleIdx="1" presStyleCnt="2"/>
      <dgm:spPr/>
    </dgm:pt>
    <dgm:pt modelId="{19E1EB2B-E64D-4F1B-A3B7-BDC085CE6174}" type="pres">
      <dgm:prSet presAssocID="{7685F816-FEEB-4220-A690-31DFB6114F0D}" presName="childShape" presStyleCnt="0"/>
      <dgm:spPr/>
    </dgm:pt>
  </dgm:ptLst>
  <dgm:cxnLst>
    <dgm:cxn modelId="{D6173D15-6103-4C13-9D5A-3413208E0C85}" type="presOf" srcId="{C77473B5-BCD8-4435-B580-B5E3C765F578}" destId="{0DDFD2A7-4993-412F-BA64-D800D67B6539}" srcOrd="0" destOrd="0" presId="urn:microsoft.com/office/officeart/2005/8/layout/hierarchy3"/>
    <dgm:cxn modelId="{59333588-88A3-4A46-95A0-DBD7CDE8C16D}" type="presOf" srcId="{3708D493-3F28-40DC-9CC3-468E04523FC5}" destId="{BAAEEED9-29D0-4F1B-83AD-31EFBA790755}" srcOrd="1" destOrd="0" presId="urn:microsoft.com/office/officeart/2005/8/layout/hierarchy3"/>
    <dgm:cxn modelId="{79FFA38C-9A8E-4FE7-8519-B1B4C446651B}" type="presOf" srcId="{7685F816-FEEB-4220-A690-31DFB6114F0D}" destId="{7F1E43B9-BFA2-4A24-AD95-F1B77B06C3F6}" srcOrd="0" destOrd="0" presId="urn:microsoft.com/office/officeart/2005/8/layout/hierarchy3"/>
    <dgm:cxn modelId="{66138890-0FF3-4D52-A587-A405395185CB}" srcId="{C77473B5-BCD8-4435-B580-B5E3C765F578}" destId="{7685F816-FEEB-4220-A690-31DFB6114F0D}" srcOrd="1" destOrd="0" parTransId="{DC0B29AE-6577-4C09-B6D8-A49FF75E28E0}" sibTransId="{3A24E71F-1552-4832-BA90-56C34B7B429A}"/>
    <dgm:cxn modelId="{4B46A8BB-4C9B-40A7-A516-4F0103655259}" srcId="{C77473B5-BCD8-4435-B580-B5E3C765F578}" destId="{3708D493-3F28-40DC-9CC3-468E04523FC5}" srcOrd="0" destOrd="0" parTransId="{D720D3C0-1958-4DE7-8E41-5A5133B2B3A2}" sibTransId="{5CDD9B8D-4174-4195-B8FF-BAF43A38AE70}"/>
    <dgm:cxn modelId="{C0AF3ECE-687A-4B4A-A711-3DD8F0B3D8AE}" type="presOf" srcId="{3708D493-3F28-40DC-9CC3-468E04523FC5}" destId="{E7865A00-4EC3-466E-84CF-930D44842A9E}" srcOrd="0" destOrd="0" presId="urn:microsoft.com/office/officeart/2005/8/layout/hierarchy3"/>
    <dgm:cxn modelId="{A16B9AD1-F301-46E3-9822-AE1E4135DB4D}" type="presOf" srcId="{7685F816-FEEB-4220-A690-31DFB6114F0D}" destId="{61FBA138-B08C-4EC0-960D-99647544E489}" srcOrd="1" destOrd="0" presId="urn:microsoft.com/office/officeart/2005/8/layout/hierarchy3"/>
    <dgm:cxn modelId="{EB9CE6BF-D710-4107-ADBC-DFD057D019E1}" type="presParOf" srcId="{0DDFD2A7-4993-412F-BA64-D800D67B6539}" destId="{06CBE6F7-274F-4725-935A-1AF81D52168F}" srcOrd="0" destOrd="0" presId="urn:microsoft.com/office/officeart/2005/8/layout/hierarchy3"/>
    <dgm:cxn modelId="{384BB4CD-549D-47D3-8308-648EB62BCEE1}" type="presParOf" srcId="{06CBE6F7-274F-4725-935A-1AF81D52168F}" destId="{ED522EAA-5A17-437B-B676-AF8F564F3D59}" srcOrd="0" destOrd="0" presId="urn:microsoft.com/office/officeart/2005/8/layout/hierarchy3"/>
    <dgm:cxn modelId="{5FC45B22-7538-414B-98EF-B3AE411A35C2}" type="presParOf" srcId="{ED522EAA-5A17-437B-B676-AF8F564F3D59}" destId="{E7865A00-4EC3-466E-84CF-930D44842A9E}" srcOrd="0" destOrd="0" presId="urn:microsoft.com/office/officeart/2005/8/layout/hierarchy3"/>
    <dgm:cxn modelId="{B3570437-4DD7-4745-8682-4C38DD8E4CAC}" type="presParOf" srcId="{ED522EAA-5A17-437B-B676-AF8F564F3D59}" destId="{BAAEEED9-29D0-4F1B-83AD-31EFBA790755}" srcOrd="1" destOrd="0" presId="urn:microsoft.com/office/officeart/2005/8/layout/hierarchy3"/>
    <dgm:cxn modelId="{8BC28D28-EDF8-4674-84AF-20E839AC3B77}" type="presParOf" srcId="{06CBE6F7-274F-4725-935A-1AF81D52168F}" destId="{51090BD8-1A85-49A1-A3CC-8D195E4EB5CF}" srcOrd="1" destOrd="0" presId="urn:microsoft.com/office/officeart/2005/8/layout/hierarchy3"/>
    <dgm:cxn modelId="{29420306-80D3-49A9-964F-8BCE9ED62350}" type="presParOf" srcId="{0DDFD2A7-4993-412F-BA64-D800D67B6539}" destId="{F16AD134-A6FD-46E0-94C7-2E1208D16789}" srcOrd="1" destOrd="0" presId="urn:microsoft.com/office/officeart/2005/8/layout/hierarchy3"/>
    <dgm:cxn modelId="{D217DED0-C9BF-48A0-B8FD-3D4B41A4D9FA}" type="presParOf" srcId="{F16AD134-A6FD-46E0-94C7-2E1208D16789}" destId="{7010D718-B4F5-4A1C-A97E-950AD8270824}" srcOrd="0" destOrd="0" presId="urn:microsoft.com/office/officeart/2005/8/layout/hierarchy3"/>
    <dgm:cxn modelId="{FBDDCB48-DCAE-4C03-94C6-2FF7345A77C9}" type="presParOf" srcId="{7010D718-B4F5-4A1C-A97E-950AD8270824}" destId="{7F1E43B9-BFA2-4A24-AD95-F1B77B06C3F6}" srcOrd="0" destOrd="0" presId="urn:microsoft.com/office/officeart/2005/8/layout/hierarchy3"/>
    <dgm:cxn modelId="{33822447-B348-4869-A729-39034CB34DDE}" type="presParOf" srcId="{7010D718-B4F5-4A1C-A97E-950AD8270824}" destId="{61FBA138-B08C-4EC0-960D-99647544E489}" srcOrd="1" destOrd="0" presId="urn:microsoft.com/office/officeart/2005/8/layout/hierarchy3"/>
    <dgm:cxn modelId="{2544BEB1-2920-4607-80C6-69FDA7318D24}" type="presParOf" srcId="{F16AD134-A6FD-46E0-94C7-2E1208D16789}" destId="{19E1EB2B-E64D-4F1B-A3B7-BDC085CE617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E00D26-E9B8-4673-939C-8B7CC5AA7BB5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9BDB15-04F8-46A3-AAE9-AD3366EC1571}">
      <dgm:prSet/>
      <dgm:spPr/>
      <dgm:t>
        <a:bodyPr/>
        <a:lstStyle/>
        <a:p>
          <a:r>
            <a:rPr lang="de-DE" dirty="0"/>
            <a:t>Gewalt- und Missbrauchserfahrung</a:t>
          </a:r>
          <a:endParaRPr lang="en-US" dirty="0"/>
        </a:p>
      </dgm:t>
    </dgm:pt>
    <dgm:pt modelId="{EACAE72D-DCF2-4AC5-B970-CE46EFF79A14}" type="parTrans" cxnId="{6A03B7E0-52A3-4AB3-A889-DC4D42E4EB5E}">
      <dgm:prSet/>
      <dgm:spPr/>
      <dgm:t>
        <a:bodyPr/>
        <a:lstStyle/>
        <a:p>
          <a:endParaRPr lang="en-US"/>
        </a:p>
      </dgm:t>
    </dgm:pt>
    <dgm:pt modelId="{DC26BEB8-4FE2-4D0D-98E3-888CA80D2134}" type="sibTrans" cxnId="{6A03B7E0-52A3-4AB3-A889-DC4D42E4EB5E}">
      <dgm:prSet/>
      <dgm:spPr/>
      <dgm:t>
        <a:bodyPr/>
        <a:lstStyle/>
        <a:p>
          <a:endParaRPr lang="en-US"/>
        </a:p>
      </dgm:t>
    </dgm:pt>
    <dgm:pt modelId="{C95F2C88-64C0-4A64-B36A-186F668CDFDA}">
      <dgm:prSet/>
      <dgm:spPr/>
      <dgm:t>
        <a:bodyPr/>
        <a:lstStyle/>
        <a:p>
          <a:r>
            <a:rPr lang="de-DE" dirty="0"/>
            <a:t>Geringe Intelligenz</a:t>
          </a:r>
          <a:endParaRPr lang="en-US" dirty="0"/>
        </a:p>
      </dgm:t>
    </dgm:pt>
    <dgm:pt modelId="{990BFF28-0A8D-4332-86F7-03F809BBB7A4}" type="parTrans" cxnId="{69573E4D-87F5-400B-A0A6-8818D7D30C69}">
      <dgm:prSet/>
      <dgm:spPr/>
      <dgm:t>
        <a:bodyPr/>
        <a:lstStyle/>
        <a:p>
          <a:endParaRPr lang="en-US"/>
        </a:p>
      </dgm:t>
    </dgm:pt>
    <dgm:pt modelId="{742BBB40-55E9-49E1-A156-5D4B5716DFBB}" type="sibTrans" cxnId="{69573E4D-87F5-400B-A0A6-8818D7D30C69}">
      <dgm:prSet/>
      <dgm:spPr/>
      <dgm:t>
        <a:bodyPr/>
        <a:lstStyle/>
        <a:p>
          <a:endParaRPr lang="en-US"/>
        </a:p>
      </dgm:t>
    </dgm:pt>
    <dgm:pt modelId="{800503A7-8FDA-4008-ACF4-98E02A13A709}">
      <dgm:prSet/>
      <dgm:spPr/>
      <dgm:t>
        <a:bodyPr/>
        <a:lstStyle/>
        <a:p>
          <a:r>
            <a:rPr lang="de-DE" dirty="0"/>
            <a:t>Niedrige Schulbildung</a:t>
          </a:r>
          <a:endParaRPr lang="en-US" dirty="0"/>
        </a:p>
      </dgm:t>
    </dgm:pt>
    <dgm:pt modelId="{C3D3C760-1AF6-44EE-8769-75531EBEE7D0}" type="parTrans" cxnId="{A5DFC7A7-7AFB-4A26-B96D-C0F97CCFF494}">
      <dgm:prSet/>
      <dgm:spPr/>
      <dgm:t>
        <a:bodyPr/>
        <a:lstStyle/>
        <a:p>
          <a:endParaRPr lang="en-US"/>
        </a:p>
      </dgm:t>
    </dgm:pt>
    <dgm:pt modelId="{114D0F04-D951-4297-A360-210999FB3F98}" type="sibTrans" cxnId="{A5DFC7A7-7AFB-4A26-B96D-C0F97CCFF494}">
      <dgm:prSet/>
      <dgm:spPr/>
      <dgm:t>
        <a:bodyPr/>
        <a:lstStyle/>
        <a:p>
          <a:endParaRPr lang="en-US"/>
        </a:p>
      </dgm:t>
    </dgm:pt>
    <dgm:pt modelId="{91E09282-4AE6-44CF-A024-63D8D079E1C1}">
      <dgm:prSet/>
      <dgm:spPr/>
      <dgm:t>
        <a:bodyPr/>
        <a:lstStyle/>
        <a:p>
          <a:r>
            <a:rPr lang="de-DE" dirty="0"/>
            <a:t>Sucherkrankungen</a:t>
          </a:r>
          <a:endParaRPr lang="en-US" dirty="0"/>
        </a:p>
      </dgm:t>
    </dgm:pt>
    <dgm:pt modelId="{4E93FE37-0796-4BA4-B9D1-361E44D315A7}" type="parTrans" cxnId="{B3883929-36BF-4B09-8486-58F02152BD6D}">
      <dgm:prSet/>
      <dgm:spPr/>
      <dgm:t>
        <a:bodyPr/>
        <a:lstStyle/>
        <a:p>
          <a:endParaRPr lang="en-US"/>
        </a:p>
      </dgm:t>
    </dgm:pt>
    <dgm:pt modelId="{162895E8-E238-4ED2-9790-6E787310E8FB}" type="sibTrans" cxnId="{B3883929-36BF-4B09-8486-58F02152BD6D}">
      <dgm:prSet/>
      <dgm:spPr/>
      <dgm:t>
        <a:bodyPr/>
        <a:lstStyle/>
        <a:p>
          <a:endParaRPr lang="en-US"/>
        </a:p>
      </dgm:t>
    </dgm:pt>
    <dgm:pt modelId="{03A13C21-61CF-47EC-91BA-88A1DC21CBD8}">
      <dgm:prSet/>
      <dgm:spPr/>
      <dgm:t>
        <a:bodyPr/>
        <a:lstStyle/>
        <a:p>
          <a:r>
            <a:rPr lang="de-DE"/>
            <a:t>Antisoziale Charakterzüge</a:t>
          </a:r>
          <a:endParaRPr lang="en-US"/>
        </a:p>
      </dgm:t>
    </dgm:pt>
    <dgm:pt modelId="{B9ED8F4F-8743-4C58-9047-6730867D336A}" type="parTrans" cxnId="{D529C73C-BC09-4130-B485-7E6AB691C8EC}">
      <dgm:prSet/>
      <dgm:spPr/>
      <dgm:t>
        <a:bodyPr/>
        <a:lstStyle/>
        <a:p>
          <a:endParaRPr lang="en-US"/>
        </a:p>
      </dgm:t>
    </dgm:pt>
    <dgm:pt modelId="{9E04FEEC-670B-4E80-8BED-5164E67AC21E}" type="sibTrans" cxnId="{D529C73C-BC09-4130-B485-7E6AB691C8EC}">
      <dgm:prSet/>
      <dgm:spPr/>
      <dgm:t>
        <a:bodyPr/>
        <a:lstStyle/>
        <a:p>
          <a:endParaRPr lang="en-US"/>
        </a:p>
      </dgm:t>
    </dgm:pt>
    <dgm:pt modelId="{9F5483BE-D8CA-462E-830B-7F80F5821D7E}">
      <dgm:prSet/>
      <dgm:spPr/>
      <dgm:t>
        <a:bodyPr/>
        <a:lstStyle/>
        <a:p>
          <a:r>
            <a:rPr lang="de-DE" dirty="0"/>
            <a:t>Familienkonflikte</a:t>
          </a:r>
          <a:endParaRPr lang="en-US" dirty="0"/>
        </a:p>
      </dgm:t>
    </dgm:pt>
    <dgm:pt modelId="{A986F1F8-7BE1-412E-A233-508F71F4BD33}" type="parTrans" cxnId="{F0258059-0F3A-406B-86DB-E5015A389266}">
      <dgm:prSet/>
      <dgm:spPr/>
      <dgm:t>
        <a:bodyPr/>
        <a:lstStyle/>
        <a:p>
          <a:endParaRPr lang="en-US"/>
        </a:p>
      </dgm:t>
    </dgm:pt>
    <dgm:pt modelId="{866C1567-FDC3-4AC1-A22A-59BA11A1FCA8}" type="sibTrans" cxnId="{F0258059-0F3A-406B-86DB-E5015A389266}">
      <dgm:prSet/>
      <dgm:spPr/>
      <dgm:t>
        <a:bodyPr/>
        <a:lstStyle/>
        <a:p>
          <a:endParaRPr lang="en-US"/>
        </a:p>
      </dgm:t>
    </dgm:pt>
    <dgm:pt modelId="{54EDBA9A-2FA3-4ACC-940D-FF8E7A081056}">
      <dgm:prSet/>
      <dgm:spPr/>
      <dgm:t>
        <a:bodyPr/>
        <a:lstStyle/>
        <a:p>
          <a:r>
            <a:rPr lang="de-DE" dirty="0"/>
            <a:t>Mangelnde Integration</a:t>
          </a:r>
          <a:endParaRPr lang="en-US" dirty="0"/>
        </a:p>
      </dgm:t>
    </dgm:pt>
    <dgm:pt modelId="{EA8CEDAA-D461-4032-88BB-BF743FE444BA}" type="parTrans" cxnId="{91FB887C-511F-4AD0-90F9-97A52E127997}">
      <dgm:prSet/>
      <dgm:spPr/>
      <dgm:t>
        <a:bodyPr/>
        <a:lstStyle/>
        <a:p>
          <a:endParaRPr lang="en-US"/>
        </a:p>
      </dgm:t>
    </dgm:pt>
    <dgm:pt modelId="{69B05BE0-DAC0-4C56-8AA0-401D4BF4F5BF}" type="sibTrans" cxnId="{91FB887C-511F-4AD0-90F9-97A52E127997}">
      <dgm:prSet/>
      <dgm:spPr/>
      <dgm:t>
        <a:bodyPr/>
        <a:lstStyle/>
        <a:p>
          <a:endParaRPr lang="en-US"/>
        </a:p>
      </dgm:t>
    </dgm:pt>
    <dgm:pt modelId="{34FF5B34-11B7-47CD-9DCB-06EEB4F5F947}">
      <dgm:prSet/>
      <dgm:spPr/>
      <dgm:t>
        <a:bodyPr/>
        <a:lstStyle/>
        <a:p>
          <a:r>
            <a:rPr lang="de-DE" dirty="0"/>
            <a:t>Interessenkonflikte</a:t>
          </a:r>
        </a:p>
        <a:p>
          <a:r>
            <a:rPr lang="de-DE" dirty="0"/>
            <a:t>(Politik, Religion)</a:t>
          </a:r>
          <a:endParaRPr lang="en-US" dirty="0"/>
        </a:p>
      </dgm:t>
    </dgm:pt>
    <dgm:pt modelId="{58A9632A-17FF-4CB7-8E93-DB143D33C271}" type="parTrans" cxnId="{3470BEC9-D193-4072-B81D-DA9F9F2BEF10}">
      <dgm:prSet/>
      <dgm:spPr/>
      <dgm:t>
        <a:bodyPr/>
        <a:lstStyle/>
        <a:p>
          <a:endParaRPr lang="en-US"/>
        </a:p>
      </dgm:t>
    </dgm:pt>
    <dgm:pt modelId="{9D32C91D-D03B-49A9-B51D-59CE80A5C232}" type="sibTrans" cxnId="{3470BEC9-D193-4072-B81D-DA9F9F2BEF10}">
      <dgm:prSet/>
      <dgm:spPr/>
      <dgm:t>
        <a:bodyPr/>
        <a:lstStyle/>
        <a:p>
          <a:endParaRPr lang="en-US"/>
        </a:p>
      </dgm:t>
    </dgm:pt>
    <dgm:pt modelId="{8F9EA417-2FD3-45F1-9EF1-A7686FCDE9BC}" type="pres">
      <dgm:prSet presAssocID="{34E00D26-E9B8-4673-939C-8B7CC5AA7BB5}" presName="diagram" presStyleCnt="0">
        <dgm:presLayoutVars>
          <dgm:dir/>
          <dgm:resizeHandles val="exact"/>
        </dgm:presLayoutVars>
      </dgm:prSet>
      <dgm:spPr/>
    </dgm:pt>
    <dgm:pt modelId="{574031B6-E1F0-4374-BEE4-DB64FFC875CE}" type="pres">
      <dgm:prSet presAssocID="{249BDB15-04F8-46A3-AAE9-AD3366EC1571}" presName="node" presStyleLbl="node1" presStyleIdx="0" presStyleCnt="8">
        <dgm:presLayoutVars>
          <dgm:bulletEnabled val="1"/>
        </dgm:presLayoutVars>
      </dgm:prSet>
      <dgm:spPr/>
    </dgm:pt>
    <dgm:pt modelId="{D1ECE5F4-45AF-4AEE-8046-847718C5A77C}" type="pres">
      <dgm:prSet presAssocID="{DC26BEB8-4FE2-4D0D-98E3-888CA80D2134}" presName="sibTrans" presStyleCnt="0"/>
      <dgm:spPr/>
    </dgm:pt>
    <dgm:pt modelId="{5D02208E-AEFF-4834-8664-DFA5628B1F5E}" type="pres">
      <dgm:prSet presAssocID="{C95F2C88-64C0-4A64-B36A-186F668CDFDA}" presName="node" presStyleLbl="node1" presStyleIdx="1" presStyleCnt="8">
        <dgm:presLayoutVars>
          <dgm:bulletEnabled val="1"/>
        </dgm:presLayoutVars>
      </dgm:prSet>
      <dgm:spPr/>
    </dgm:pt>
    <dgm:pt modelId="{AEF08A74-42C4-4C01-9A4E-8FD4C323EA2E}" type="pres">
      <dgm:prSet presAssocID="{742BBB40-55E9-49E1-A156-5D4B5716DFBB}" presName="sibTrans" presStyleCnt="0"/>
      <dgm:spPr/>
    </dgm:pt>
    <dgm:pt modelId="{150B5BF7-3A7A-4E43-9ADD-264827B1CFFF}" type="pres">
      <dgm:prSet presAssocID="{800503A7-8FDA-4008-ACF4-98E02A13A709}" presName="node" presStyleLbl="node1" presStyleIdx="2" presStyleCnt="8">
        <dgm:presLayoutVars>
          <dgm:bulletEnabled val="1"/>
        </dgm:presLayoutVars>
      </dgm:prSet>
      <dgm:spPr/>
    </dgm:pt>
    <dgm:pt modelId="{B9CC2E21-019D-4894-888A-A0BB92108C4E}" type="pres">
      <dgm:prSet presAssocID="{114D0F04-D951-4297-A360-210999FB3F98}" presName="sibTrans" presStyleCnt="0"/>
      <dgm:spPr/>
    </dgm:pt>
    <dgm:pt modelId="{7803D66D-4704-4DC9-BC9F-9890EA23AB5E}" type="pres">
      <dgm:prSet presAssocID="{91E09282-4AE6-44CF-A024-63D8D079E1C1}" presName="node" presStyleLbl="node1" presStyleIdx="3" presStyleCnt="8">
        <dgm:presLayoutVars>
          <dgm:bulletEnabled val="1"/>
        </dgm:presLayoutVars>
      </dgm:prSet>
      <dgm:spPr/>
    </dgm:pt>
    <dgm:pt modelId="{1F803A3C-0EED-46F0-872B-41F75E0491C0}" type="pres">
      <dgm:prSet presAssocID="{162895E8-E238-4ED2-9790-6E787310E8FB}" presName="sibTrans" presStyleCnt="0"/>
      <dgm:spPr/>
    </dgm:pt>
    <dgm:pt modelId="{D7852BCC-A5E2-424D-9B75-A1B2D1ABD718}" type="pres">
      <dgm:prSet presAssocID="{03A13C21-61CF-47EC-91BA-88A1DC21CBD8}" presName="node" presStyleLbl="node1" presStyleIdx="4" presStyleCnt="8">
        <dgm:presLayoutVars>
          <dgm:bulletEnabled val="1"/>
        </dgm:presLayoutVars>
      </dgm:prSet>
      <dgm:spPr/>
    </dgm:pt>
    <dgm:pt modelId="{C508AE60-24E2-4252-AF92-0E77A518671F}" type="pres">
      <dgm:prSet presAssocID="{9E04FEEC-670B-4E80-8BED-5164E67AC21E}" presName="sibTrans" presStyleCnt="0"/>
      <dgm:spPr/>
    </dgm:pt>
    <dgm:pt modelId="{0711D3A6-6FB7-49A2-ABCD-5216A5B9748D}" type="pres">
      <dgm:prSet presAssocID="{9F5483BE-D8CA-462E-830B-7F80F5821D7E}" presName="node" presStyleLbl="node1" presStyleIdx="5" presStyleCnt="8">
        <dgm:presLayoutVars>
          <dgm:bulletEnabled val="1"/>
        </dgm:presLayoutVars>
      </dgm:prSet>
      <dgm:spPr/>
    </dgm:pt>
    <dgm:pt modelId="{0D1D9013-B4DD-4660-AFBF-1071CD47EEC6}" type="pres">
      <dgm:prSet presAssocID="{866C1567-FDC3-4AC1-A22A-59BA11A1FCA8}" presName="sibTrans" presStyleCnt="0"/>
      <dgm:spPr/>
    </dgm:pt>
    <dgm:pt modelId="{AF38372B-E7AA-4A39-A8B2-37E3671D3B64}" type="pres">
      <dgm:prSet presAssocID="{54EDBA9A-2FA3-4ACC-940D-FF8E7A081056}" presName="node" presStyleLbl="node1" presStyleIdx="6" presStyleCnt="8">
        <dgm:presLayoutVars>
          <dgm:bulletEnabled val="1"/>
        </dgm:presLayoutVars>
      </dgm:prSet>
      <dgm:spPr/>
    </dgm:pt>
    <dgm:pt modelId="{E4EE9030-5984-4E69-992C-04358CA2840A}" type="pres">
      <dgm:prSet presAssocID="{69B05BE0-DAC0-4C56-8AA0-401D4BF4F5BF}" presName="sibTrans" presStyleCnt="0"/>
      <dgm:spPr/>
    </dgm:pt>
    <dgm:pt modelId="{CFAFFCE1-3954-4829-B050-37B1103C94F6}" type="pres">
      <dgm:prSet presAssocID="{34FF5B34-11B7-47CD-9DCB-06EEB4F5F947}" presName="node" presStyleLbl="node1" presStyleIdx="7" presStyleCnt="8" custLinFactNeighborX="250" custLinFactNeighborY="76">
        <dgm:presLayoutVars>
          <dgm:bulletEnabled val="1"/>
        </dgm:presLayoutVars>
      </dgm:prSet>
      <dgm:spPr/>
    </dgm:pt>
  </dgm:ptLst>
  <dgm:cxnLst>
    <dgm:cxn modelId="{F4AB4605-E184-48E2-911F-07F467AC703C}" type="presOf" srcId="{03A13C21-61CF-47EC-91BA-88A1DC21CBD8}" destId="{D7852BCC-A5E2-424D-9B75-A1B2D1ABD718}" srcOrd="0" destOrd="0" presId="urn:microsoft.com/office/officeart/2005/8/layout/default"/>
    <dgm:cxn modelId="{AC25150A-08D2-41F9-98F7-A70D05769CA8}" type="presOf" srcId="{34E00D26-E9B8-4673-939C-8B7CC5AA7BB5}" destId="{8F9EA417-2FD3-45F1-9EF1-A7686FCDE9BC}" srcOrd="0" destOrd="0" presId="urn:microsoft.com/office/officeart/2005/8/layout/default"/>
    <dgm:cxn modelId="{50C9941B-8268-4D9F-A059-FCDAB1E5D542}" type="presOf" srcId="{9F5483BE-D8CA-462E-830B-7F80F5821D7E}" destId="{0711D3A6-6FB7-49A2-ABCD-5216A5B9748D}" srcOrd="0" destOrd="0" presId="urn:microsoft.com/office/officeart/2005/8/layout/default"/>
    <dgm:cxn modelId="{B3883929-36BF-4B09-8486-58F02152BD6D}" srcId="{34E00D26-E9B8-4673-939C-8B7CC5AA7BB5}" destId="{91E09282-4AE6-44CF-A024-63D8D079E1C1}" srcOrd="3" destOrd="0" parTransId="{4E93FE37-0796-4BA4-B9D1-361E44D315A7}" sibTransId="{162895E8-E238-4ED2-9790-6E787310E8FB}"/>
    <dgm:cxn modelId="{D529C73C-BC09-4130-B485-7E6AB691C8EC}" srcId="{34E00D26-E9B8-4673-939C-8B7CC5AA7BB5}" destId="{03A13C21-61CF-47EC-91BA-88A1DC21CBD8}" srcOrd="4" destOrd="0" parTransId="{B9ED8F4F-8743-4C58-9047-6730867D336A}" sibTransId="{9E04FEEC-670B-4E80-8BED-5164E67AC21E}"/>
    <dgm:cxn modelId="{516FA23F-6105-4236-96EA-616AD783BFEB}" type="presOf" srcId="{C95F2C88-64C0-4A64-B36A-186F668CDFDA}" destId="{5D02208E-AEFF-4834-8664-DFA5628B1F5E}" srcOrd="0" destOrd="0" presId="urn:microsoft.com/office/officeart/2005/8/layout/default"/>
    <dgm:cxn modelId="{92019E5C-5B5D-4783-83A8-F4DBFC68AF9B}" type="presOf" srcId="{249BDB15-04F8-46A3-AAE9-AD3366EC1571}" destId="{574031B6-E1F0-4374-BEE4-DB64FFC875CE}" srcOrd="0" destOrd="0" presId="urn:microsoft.com/office/officeart/2005/8/layout/default"/>
    <dgm:cxn modelId="{960D6365-2580-4CBE-B815-DA1945DFE1AE}" type="presOf" srcId="{800503A7-8FDA-4008-ACF4-98E02A13A709}" destId="{150B5BF7-3A7A-4E43-9ADD-264827B1CFFF}" srcOrd="0" destOrd="0" presId="urn:microsoft.com/office/officeart/2005/8/layout/default"/>
    <dgm:cxn modelId="{69573E4D-87F5-400B-A0A6-8818D7D30C69}" srcId="{34E00D26-E9B8-4673-939C-8B7CC5AA7BB5}" destId="{C95F2C88-64C0-4A64-B36A-186F668CDFDA}" srcOrd="1" destOrd="0" parTransId="{990BFF28-0A8D-4332-86F7-03F809BBB7A4}" sibTransId="{742BBB40-55E9-49E1-A156-5D4B5716DFBB}"/>
    <dgm:cxn modelId="{F0258059-0F3A-406B-86DB-E5015A389266}" srcId="{34E00D26-E9B8-4673-939C-8B7CC5AA7BB5}" destId="{9F5483BE-D8CA-462E-830B-7F80F5821D7E}" srcOrd="5" destOrd="0" parTransId="{A986F1F8-7BE1-412E-A233-508F71F4BD33}" sibTransId="{866C1567-FDC3-4AC1-A22A-59BA11A1FCA8}"/>
    <dgm:cxn modelId="{91FB887C-511F-4AD0-90F9-97A52E127997}" srcId="{34E00D26-E9B8-4673-939C-8B7CC5AA7BB5}" destId="{54EDBA9A-2FA3-4ACC-940D-FF8E7A081056}" srcOrd="6" destOrd="0" parTransId="{EA8CEDAA-D461-4032-88BB-BF743FE444BA}" sibTransId="{69B05BE0-DAC0-4C56-8AA0-401D4BF4F5BF}"/>
    <dgm:cxn modelId="{A5DFC7A7-7AFB-4A26-B96D-C0F97CCFF494}" srcId="{34E00D26-E9B8-4673-939C-8B7CC5AA7BB5}" destId="{800503A7-8FDA-4008-ACF4-98E02A13A709}" srcOrd="2" destOrd="0" parTransId="{C3D3C760-1AF6-44EE-8769-75531EBEE7D0}" sibTransId="{114D0F04-D951-4297-A360-210999FB3F98}"/>
    <dgm:cxn modelId="{078DC8A8-9EBC-4CDC-980D-2A7FC2EFA488}" type="presOf" srcId="{34FF5B34-11B7-47CD-9DCB-06EEB4F5F947}" destId="{CFAFFCE1-3954-4829-B050-37B1103C94F6}" srcOrd="0" destOrd="0" presId="urn:microsoft.com/office/officeart/2005/8/layout/default"/>
    <dgm:cxn modelId="{D6A5A0AC-859C-4B75-99A9-25245AD36113}" type="presOf" srcId="{91E09282-4AE6-44CF-A024-63D8D079E1C1}" destId="{7803D66D-4704-4DC9-BC9F-9890EA23AB5E}" srcOrd="0" destOrd="0" presId="urn:microsoft.com/office/officeart/2005/8/layout/default"/>
    <dgm:cxn modelId="{3470BEC9-D193-4072-B81D-DA9F9F2BEF10}" srcId="{34E00D26-E9B8-4673-939C-8B7CC5AA7BB5}" destId="{34FF5B34-11B7-47CD-9DCB-06EEB4F5F947}" srcOrd="7" destOrd="0" parTransId="{58A9632A-17FF-4CB7-8E93-DB143D33C271}" sibTransId="{9D32C91D-D03B-49A9-B51D-59CE80A5C232}"/>
    <dgm:cxn modelId="{6A03B7E0-52A3-4AB3-A889-DC4D42E4EB5E}" srcId="{34E00D26-E9B8-4673-939C-8B7CC5AA7BB5}" destId="{249BDB15-04F8-46A3-AAE9-AD3366EC1571}" srcOrd="0" destOrd="0" parTransId="{EACAE72D-DCF2-4AC5-B970-CE46EFF79A14}" sibTransId="{DC26BEB8-4FE2-4D0D-98E3-888CA80D2134}"/>
    <dgm:cxn modelId="{BEBC5BEB-9F4C-43B1-AACA-C12BB9DF57A8}" type="presOf" srcId="{54EDBA9A-2FA3-4ACC-940D-FF8E7A081056}" destId="{AF38372B-E7AA-4A39-A8B2-37E3671D3B64}" srcOrd="0" destOrd="0" presId="urn:microsoft.com/office/officeart/2005/8/layout/default"/>
    <dgm:cxn modelId="{4FD03FF3-7B8C-4252-BBAE-18288FCAFEBB}" type="presParOf" srcId="{8F9EA417-2FD3-45F1-9EF1-A7686FCDE9BC}" destId="{574031B6-E1F0-4374-BEE4-DB64FFC875CE}" srcOrd="0" destOrd="0" presId="urn:microsoft.com/office/officeart/2005/8/layout/default"/>
    <dgm:cxn modelId="{EE62013C-56B7-4D7B-9300-49584F01DB7C}" type="presParOf" srcId="{8F9EA417-2FD3-45F1-9EF1-A7686FCDE9BC}" destId="{D1ECE5F4-45AF-4AEE-8046-847718C5A77C}" srcOrd="1" destOrd="0" presId="urn:microsoft.com/office/officeart/2005/8/layout/default"/>
    <dgm:cxn modelId="{F82A2AB5-DAE6-4C76-B0F3-D64AD2EC9090}" type="presParOf" srcId="{8F9EA417-2FD3-45F1-9EF1-A7686FCDE9BC}" destId="{5D02208E-AEFF-4834-8664-DFA5628B1F5E}" srcOrd="2" destOrd="0" presId="urn:microsoft.com/office/officeart/2005/8/layout/default"/>
    <dgm:cxn modelId="{A6852433-AB26-4241-9584-796510F4D3CB}" type="presParOf" srcId="{8F9EA417-2FD3-45F1-9EF1-A7686FCDE9BC}" destId="{AEF08A74-42C4-4C01-9A4E-8FD4C323EA2E}" srcOrd="3" destOrd="0" presId="urn:microsoft.com/office/officeart/2005/8/layout/default"/>
    <dgm:cxn modelId="{0319FE31-2110-421F-9B75-FE32E7D402CC}" type="presParOf" srcId="{8F9EA417-2FD3-45F1-9EF1-A7686FCDE9BC}" destId="{150B5BF7-3A7A-4E43-9ADD-264827B1CFFF}" srcOrd="4" destOrd="0" presId="urn:microsoft.com/office/officeart/2005/8/layout/default"/>
    <dgm:cxn modelId="{4BE27DE2-3CB8-41AB-8E47-04F8CB30188B}" type="presParOf" srcId="{8F9EA417-2FD3-45F1-9EF1-A7686FCDE9BC}" destId="{B9CC2E21-019D-4894-888A-A0BB92108C4E}" srcOrd="5" destOrd="0" presId="urn:microsoft.com/office/officeart/2005/8/layout/default"/>
    <dgm:cxn modelId="{94EAECE6-8FFB-4BC8-8DB1-B0299F303847}" type="presParOf" srcId="{8F9EA417-2FD3-45F1-9EF1-A7686FCDE9BC}" destId="{7803D66D-4704-4DC9-BC9F-9890EA23AB5E}" srcOrd="6" destOrd="0" presId="urn:microsoft.com/office/officeart/2005/8/layout/default"/>
    <dgm:cxn modelId="{98C41C5B-6CB5-45F1-B884-025F01EBFBC4}" type="presParOf" srcId="{8F9EA417-2FD3-45F1-9EF1-A7686FCDE9BC}" destId="{1F803A3C-0EED-46F0-872B-41F75E0491C0}" srcOrd="7" destOrd="0" presId="urn:microsoft.com/office/officeart/2005/8/layout/default"/>
    <dgm:cxn modelId="{9B3B7BD6-362B-4D0F-953F-659D17DB3BA3}" type="presParOf" srcId="{8F9EA417-2FD3-45F1-9EF1-A7686FCDE9BC}" destId="{D7852BCC-A5E2-424D-9B75-A1B2D1ABD718}" srcOrd="8" destOrd="0" presId="urn:microsoft.com/office/officeart/2005/8/layout/default"/>
    <dgm:cxn modelId="{035260CE-2A13-4E51-A476-F6B16598CDFA}" type="presParOf" srcId="{8F9EA417-2FD3-45F1-9EF1-A7686FCDE9BC}" destId="{C508AE60-24E2-4252-AF92-0E77A518671F}" srcOrd="9" destOrd="0" presId="urn:microsoft.com/office/officeart/2005/8/layout/default"/>
    <dgm:cxn modelId="{BBEFCC93-E3C2-4B28-9696-136EB3D89080}" type="presParOf" srcId="{8F9EA417-2FD3-45F1-9EF1-A7686FCDE9BC}" destId="{0711D3A6-6FB7-49A2-ABCD-5216A5B9748D}" srcOrd="10" destOrd="0" presId="urn:microsoft.com/office/officeart/2005/8/layout/default"/>
    <dgm:cxn modelId="{4AB8677C-8541-44D2-BF33-C3839BF1F0C3}" type="presParOf" srcId="{8F9EA417-2FD3-45F1-9EF1-A7686FCDE9BC}" destId="{0D1D9013-B4DD-4660-AFBF-1071CD47EEC6}" srcOrd="11" destOrd="0" presId="urn:microsoft.com/office/officeart/2005/8/layout/default"/>
    <dgm:cxn modelId="{9DCF751D-EE17-4379-8185-AF2300E0373E}" type="presParOf" srcId="{8F9EA417-2FD3-45F1-9EF1-A7686FCDE9BC}" destId="{AF38372B-E7AA-4A39-A8B2-37E3671D3B64}" srcOrd="12" destOrd="0" presId="urn:microsoft.com/office/officeart/2005/8/layout/default"/>
    <dgm:cxn modelId="{430EFF8E-3C70-48D7-92B3-E2430382450F}" type="presParOf" srcId="{8F9EA417-2FD3-45F1-9EF1-A7686FCDE9BC}" destId="{E4EE9030-5984-4E69-992C-04358CA2840A}" srcOrd="13" destOrd="0" presId="urn:microsoft.com/office/officeart/2005/8/layout/default"/>
    <dgm:cxn modelId="{E6B2E5A3-14DB-4987-967D-A3349DC0C344}" type="presParOf" srcId="{8F9EA417-2FD3-45F1-9EF1-A7686FCDE9BC}" destId="{CFAFFCE1-3954-4829-B050-37B1103C94F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65A00-4EC3-466E-84CF-930D44842A9E}">
      <dsp:nvSpPr>
        <dsp:cNvPr id="0" name=""/>
        <dsp:cNvSpPr/>
      </dsp:nvSpPr>
      <dsp:spPr>
        <a:xfrm>
          <a:off x="9323" y="582208"/>
          <a:ext cx="4855225" cy="2726547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5,62 Mio. polizeilich gemeldete Straftaten im Jahr 2022</a:t>
          </a:r>
          <a:endParaRPr lang="en-US" sz="4100" kern="1200" dirty="0"/>
        </a:p>
      </dsp:txBody>
      <dsp:txXfrm>
        <a:off x="89181" y="662066"/>
        <a:ext cx="4695509" cy="2566831"/>
      </dsp:txXfrm>
    </dsp:sp>
    <dsp:sp modelId="{7F1E43B9-BFA2-4A24-AD95-F1B77B06C3F6}">
      <dsp:nvSpPr>
        <dsp:cNvPr id="0" name=""/>
        <dsp:cNvSpPr/>
      </dsp:nvSpPr>
      <dsp:spPr>
        <a:xfrm>
          <a:off x="6511571" y="582208"/>
          <a:ext cx="4991401" cy="2720980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/>
            <a:t>5,94 Mio. polizeilich gemeldete Straftaten im Jahr 2023</a:t>
          </a:r>
          <a:endParaRPr lang="en-US" sz="4100" kern="1200"/>
        </a:p>
      </dsp:txBody>
      <dsp:txXfrm>
        <a:off x="6591266" y="661903"/>
        <a:ext cx="4832011" cy="2561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031B6-E1F0-4374-BEE4-DB64FFC875CE}">
      <dsp:nvSpPr>
        <dsp:cNvPr id="0" name=""/>
        <dsp:cNvSpPr/>
      </dsp:nvSpPr>
      <dsp:spPr>
        <a:xfrm>
          <a:off x="62939" y="938"/>
          <a:ext cx="2058647" cy="1235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Gewalt- und Missbrauchserfahrung</a:t>
          </a:r>
          <a:endParaRPr lang="en-US" sz="1500" kern="1200" dirty="0"/>
        </a:p>
      </dsp:txBody>
      <dsp:txXfrm>
        <a:off x="62939" y="938"/>
        <a:ext cx="2058647" cy="1235188"/>
      </dsp:txXfrm>
    </dsp:sp>
    <dsp:sp modelId="{5D02208E-AEFF-4834-8664-DFA5628B1F5E}">
      <dsp:nvSpPr>
        <dsp:cNvPr id="0" name=""/>
        <dsp:cNvSpPr/>
      </dsp:nvSpPr>
      <dsp:spPr>
        <a:xfrm>
          <a:off x="2327452" y="938"/>
          <a:ext cx="2058647" cy="1235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Geringe Intelligenz</a:t>
          </a:r>
          <a:endParaRPr lang="en-US" sz="1500" kern="1200" dirty="0"/>
        </a:p>
      </dsp:txBody>
      <dsp:txXfrm>
        <a:off x="2327452" y="938"/>
        <a:ext cx="2058647" cy="1235188"/>
      </dsp:txXfrm>
    </dsp:sp>
    <dsp:sp modelId="{150B5BF7-3A7A-4E43-9ADD-264827B1CFFF}">
      <dsp:nvSpPr>
        <dsp:cNvPr id="0" name=""/>
        <dsp:cNvSpPr/>
      </dsp:nvSpPr>
      <dsp:spPr>
        <a:xfrm>
          <a:off x="4591964" y="938"/>
          <a:ext cx="2058647" cy="1235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Niedrige Schulbildung</a:t>
          </a:r>
          <a:endParaRPr lang="en-US" sz="1500" kern="1200" dirty="0"/>
        </a:p>
      </dsp:txBody>
      <dsp:txXfrm>
        <a:off x="4591964" y="938"/>
        <a:ext cx="2058647" cy="1235188"/>
      </dsp:txXfrm>
    </dsp:sp>
    <dsp:sp modelId="{7803D66D-4704-4DC9-BC9F-9890EA23AB5E}">
      <dsp:nvSpPr>
        <dsp:cNvPr id="0" name=""/>
        <dsp:cNvSpPr/>
      </dsp:nvSpPr>
      <dsp:spPr>
        <a:xfrm>
          <a:off x="62939" y="1441991"/>
          <a:ext cx="2058647" cy="1235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Sucherkrankungen</a:t>
          </a:r>
          <a:endParaRPr lang="en-US" sz="1500" kern="1200" dirty="0"/>
        </a:p>
      </dsp:txBody>
      <dsp:txXfrm>
        <a:off x="62939" y="1441991"/>
        <a:ext cx="2058647" cy="1235188"/>
      </dsp:txXfrm>
    </dsp:sp>
    <dsp:sp modelId="{D7852BCC-A5E2-424D-9B75-A1B2D1ABD718}">
      <dsp:nvSpPr>
        <dsp:cNvPr id="0" name=""/>
        <dsp:cNvSpPr/>
      </dsp:nvSpPr>
      <dsp:spPr>
        <a:xfrm>
          <a:off x="2327452" y="1441991"/>
          <a:ext cx="2058647" cy="1235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Antisoziale Charakterzüge</a:t>
          </a:r>
          <a:endParaRPr lang="en-US" sz="1500" kern="1200"/>
        </a:p>
      </dsp:txBody>
      <dsp:txXfrm>
        <a:off x="2327452" y="1441991"/>
        <a:ext cx="2058647" cy="1235188"/>
      </dsp:txXfrm>
    </dsp:sp>
    <dsp:sp modelId="{0711D3A6-6FB7-49A2-ABCD-5216A5B9748D}">
      <dsp:nvSpPr>
        <dsp:cNvPr id="0" name=""/>
        <dsp:cNvSpPr/>
      </dsp:nvSpPr>
      <dsp:spPr>
        <a:xfrm>
          <a:off x="4591964" y="1441991"/>
          <a:ext cx="2058647" cy="1235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Familienkonflikte</a:t>
          </a:r>
          <a:endParaRPr lang="en-US" sz="1500" kern="1200" dirty="0"/>
        </a:p>
      </dsp:txBody>
      <dsp:txXfrm>
        <a:off x="4591964" y="1441991"/>
        <a:ext cx="2058647" cy="1235188"/>
      </dsp:txXfrm>
    </dsp:sp>
    <dsp:sp modelId="{AF38372B-E7AA-4A39-A8B2-37E3671D3B64}">
      <dsp:nvSpPr>
        <dsp:cNvPr id="0" name=""/>
        <dsp:cNvSpPr/>
      </dsp:nvSpPr>
      <dsp:spPr>
        <a:xfrm>
          <a:off x="1195195" y="2883045"/>
          <a:ext cx="2058647" cy="1235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Mangelnde Integration</a:t>
          </a:r>
          <a:endParaRPr lang="en-US" sz="1500" kern="1200" dirty="0"/>
        </a:p>
      </dsp:txBody>
      <dsp:txXfrm>
        <a:off x="1195195" y="2883045"/>
        <a:ext cx="2058647" cy="1235188"/>
      </dsp:txXfrm>
    </dsp:sp>
    <dsp:sp modelId="{CFAFFCE1-3954-4829-B050-37B1103C94F6}">
      <dsp:nvSpPr>
        <dsp:cNvPr id="0" name=""/>
        <dsp:cNvSpPr/>
      </dsp:nvSpPr>
      <dsp:spPr>
        <a:xfrm>
          <a:off x="3464855" y="2883983"/>
          <a:ext cx="2058647" cy="12351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Interessenkonflikte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(Politik, Religion)</a:t>
          </a:r>
          <a:endParaRPr lang="en-US" sz="1500" kern="1200" dirty="0"/>
        </a:p>
      </dsp:txBody>
      <dsp:txXfrm>
        <a:off x="3464855" y="2883983"/>
        <a:ext cx="2058647" cy="1235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94DE8-4075-446B-A434-056783115161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F1B6-F1C3-430A-9F7D-FD280E649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F1B6-F1C3-430A-9F7D-FD280E649E5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38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6FB56-7EA7-93C8-CB64-1B0C5B5DA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C7E5E-AD3B-8D61-12A3-69CD0D0E0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3C286-844F-5A00-B5AC-34550DB3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E6E98-E2A5-0C93-AA1E-36E7B8CE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54268-3134-0350-C1A3-A7DF26C3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4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8C2C6-C941-A972-9A5E-C6675249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128490-DAE2-0B19-7965-42B28CAA5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FA7B29-1205-38B8-6ED3-46593916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5FD86-4400-8A57-FCA6-2436B384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BE89C-0503-488D-0FB7-E8F7B889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72E2C4-3DA7-D675-B53B-6D60528B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6D85F2-1CFE-1232-8844-F09A3B428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9022E-DF01-9902-DC54-533F860E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B9CE18-6337-3D09-5BB5-B9C9BA6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4B6BF-0DB3-99CB-8048-83D47DDA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0C4C6-62C3-5A49-2D6C-0C0D94D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013B8-1749-A2D7-6D60-2BC421CC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1F375-C23B-CD9F-39D7-F3715F7A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561B7-EE8A-ABE6-842D-7A7A03BA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562BF-8AE0-F28D-08BF-72A5065D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43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9B98F-AD1E-D5E8-28C9-10FE042C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274AD-E387-3F5D-E05C-EB10EC75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ADD26-1CE5-97AF-A75D-A56D0DB0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45683-63EC-7012-F9A2-6FB02D29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94B6D5-5890-A5CC-7EF3-C2160477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89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0A5B3-CB70-13F5-CE30-983D32DF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3F847-9CFF-5AEC-2224-592ACD9B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F1E0C-16E3-C628-BB08-ED5A9EF3F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CF40D4-8BEB-1CA1-FF9B-1A1309E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48352D-DF21-BF86-6D5C-8F63ADEC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ACC1EF-F04D-4416-0DA0-B845A455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74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C93F7-B00F-873E-B498-6231B570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42056B-F7F6-DCA3-C64D-52D4A551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8FA357-7BCF-8019-7F35-CCCE834A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9FF62-71B2-D539-276A-97D43ED0C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3D4CA0-BDE4-5361-3A75-7903A202B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86EEFB-4801-1474-F90D-68F85973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7F0A96-2A0B-102D-2EEF-7AA6BC2A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9CE4F7-B3C3-67F6-3DE1-756239C2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9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8B84-5A86-81B4-1DA8-773CE414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85999E-E423-97BF-B0F3-082C85F0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229246-6D8F-411F-41AA-65AE37AE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128BA-0F83-5F76-25C9-BE7BC53C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007250-20CF-5C76-224F-42ED96C2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27654-3F3E-5374-13B6-65F6D0A2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CE27F9-9643-90F4-AF8D-2E5D966C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C1AEE-3118-E831-8527-A1681C7E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896D6-179F-E3E6-2771-AC441597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B559A5-4D26-31BC-B572-415C92842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07551A-7A94-73D2-BFA8-420FD903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35490F-5F54-6B9B-4489-EC3115C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4B893-0D70-60E1-5501-772506F3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7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AEA0A-B008-953D-1019-AD2D670B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17BC69-B869-7C99-9D90-EFA4BAFD2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91CB06-FADF-BE86-CF57-09C4E4CD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6D709-63C2-BB15-32AE-5CE21969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A3E8D-30C6-D407-0063-DD9BCBD4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414362-1B89-B0CA-8F3C-845E012E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4065A6-7BA6-727C-5941-94047BAB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78B96-E726-CEE6-ACA8-C7694916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B0C5A-7542-35FB-8A6C-0916A74AC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8FE37-4967-4BAC-878C-491E1E46E7E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8EFA5-0D0D-EF42-ACAD-52B1F0B43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C612E5-FA5D-F1D4-28FF-F3648F9BF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C408D-72C0-4097-9BA9-CFA39D34DC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3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BA679A-EEC2-8298-204F-56B2685F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pPr fontAlgn="base"/>
            <a:r>
              <a:rPr lang="de-DE" sz="3300" b="0" i="0">
                <a:effectLst/>
              </a:rPr>
              <a:t>Visualisierung der Kriminalitätsstatistik in Berlin: </a:t>
            </a:r>
            <a:br>
              <a:rPr lang="de-DE" sz="3300" b="0" i="0">
                <a:effectLst/>
              </a:rPr>
            </a:br>
            <a:r>
              <a:rPr lang="de-DE" sz="3300" b="0" i="0">
                <a:effectLst/>
              </a:rPr>
              <a:t>Eine fokussierte Datenanalyse mit Tableau und </a:t>
            </a:r>
            <a:r>
              <a:rPr lang="de-DE" sz="3300" b="0" i="0" err="1">
                <a:effectLst/>
              </a:rPr>
              <a:t>Streamlit</a:t>
            </a:r>
            <a:endParaRPr lang="de-DE" sz="3300" b="0" i="0">
              <a:effectLst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71BEB1-D99B-A726-2567-59DF5EB8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de-DE"/>
              <a:t>Von Marcel Höppner</a:t>
            </a:r>
          </a:p>
          <a:p>
            <a:r>
              <a:rPr lang="de-DE"/>
              <a:t>u.</a:t>
            </a:r>
          </a:p>
          <a:p>
            <a:r>
              <a:rPr lang="de-DE"/>
              <a:t>Trung Doan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6A4DFD-F387-0DFC-CA81-24BA1506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>
                <a:solidFill>
                  <a:srgbClr val="FFFFFF"/>
                </a:solidFill>
              </a:rPr>
              <a:t>Inhalt der Präsentation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FD60C-DE17-0450-3C5D-F6E25E8FC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r>
              <a:rPr lang="de-DE" sz="2000" dirty="0"/>
              <a:t>1. Themenvorstellung</a:t>
            </a:r>
          </a:p>
          <a:p>
            <a:r>
              <a:rPr lang="de-DE" sz="2000" dirty="0"/>
              <a:t>2. Allgemeine Infos zur  Kriminalität</a:t>
            </a:r>
          </a:p>
          <a:p>
            <a:r>
              <a:rPr lang="de-DE" sz="2000" dirty="0"/>
              <a:t>3. Aufbereitung der vorhandenen Information </a:t>
            </a:r>
          </a:p>
          <a:p>
            <a:r>
              <a:rPr lang="de-DE" sz="2000" dirty="0"/>
              <a:t>4. Schwerpunkt Berlin</a:t>
            </a:r>
          </a:p>
          <a:p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2AAF3D-E238-A971-F7FB-8E96ECC29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r>
              <a:rPr lang="de-DE" sz="2000" dirty="0"/>
              <a:t>5. Tableau Visualisierung</a:t>
            </a:r>
          </a:p>
          <a:p>
            <a:r>
              <a:rPr lang="de-DE" sz="2000" dirty="0"/>
              <a:t>6. </a:t>
            </a:r>
            <a:r>
              <a:rPr lang="de-DE" sz="2000" dirty="0" err="1"/>
              <a:t>Prediction</a:t>
            </a:r>
            <a:endParaRPr lang="de-DE" sz="2000" dirty="0"/>
          </a:p>
          <a:p>
            <a:r>
              <a:rPr lang="de-DE" sz="2000" dirty="0"/>
              <a:t>7. </a:t>
            </a:r>
            <a:r>
              <a:rPr lang="de-DE" sz="2000" dirty="0" err="1"/>
              <a:t>Streamlit</a:t>
            </a:r>
            <a:endParaRPr lang="de-DE" sz="2000" dirty="0"/>
          </a:p>
          <a:p>
            <a:r>
              <a:rPr lang="de-DE" sz="2000" dirty="0"/>
              <a:t>8. Fazit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825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62C23A-264B-640F-1A85-99FEA4FD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sind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auf das Thema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gekommen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BA41DD-3956-285E-D270-7319F8E3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6321" y="639193"/>
            <a:ext cx="7214616" cy="510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0AE668-7FBF-F68B-B261-15974E73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/>
              <a:t>Allgemeine Kriminalität in Deutschland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112E06B-ADEA-DB10-B5F0-DBEA8643D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60339"/>
              </p:ext>
            </p:extLst>
          </p:nvPr>
        </p:nvGraphicFramePr>
        <p:xfrm>
          <a:off x="339852" y="2304287"/>
          <a:ext cx="11512296" cy="389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tern: 7 Zacken 3">
            <a:extLst>
              <a:ext uri="{FF2B5EF4-FFF2-40B4-BE49-F238E27FC236}">
                <a16:creationId xmlns:a16="http://schemas.microsoft.com/office/drawing/2014/main" id="{FAA59398-F5AA-DDA5-B760-AEE68EB1645C}"/>
              </a:ext>
            </a:extLst>
          </p:cNvPr>
          <p:cNvSpPr/>
          <p:nvPr/>
        </p:nvSpPr>
        <p:spPr>
          <a:xfrm>
            <a:off x="4507992" y="4724844"/>
            <a:ext cx="3176016" cy="2084006"/>
          </a:xfrm>
          <a:prstGeom prst="star7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Steigung von </a:t>
            </a:r>
          </a:p>
          <a:p>
            <a:pPr algn="ctr"/>
            <a:r>
              <a:rPr lang="de-DE" dirty="0"/>
              <a:t>5,69%</a:t>
            </a:r>
          </a:p>
          <a:p>
            <a:pPr algn="ctr"/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03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36165-D6A2-ED60-860F-0E52852A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Kategorien von Kriminalität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FDBC-CD9C-FB67-62C3-7C4A0DA3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0969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Leichte Kriminalität</a:t>
            </a:r>
          </a:p>
          <a:p>
            <a:endParaRPr lang="de-DE" dirty="0"/>
          </a:p>
          <a:p>
            <a:r>
              <a:rPr lang="de-DE" dirty="0"/>
              <a:t>Mittlere Kriminalität</a:t>
            </a:r>
          </a:p>
          <a:p>
            <a:endParaRPr lang="de-DE" dirty="0"/>
          </a:p>
          <a:p>
            <a:r>
              <a:rPr lang="de-DE" dirty="0"/>
              <a:t>Schwere Kriminalität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0D5057-36C5-1F0B-085D-20E5C2B4EA49}"/>
              </a:ext>
            </a:extLst>
          </p:cNvPr>
          <p:cNvSpPr txBox="1"/>
          <p:nvPr/>
        </p:nvSpPr>
        <p:spPr>
          <a:xfrm>
            <a:off x="7872663" y="2269321"/>
            <a:ext cx="348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Sachbeschädigung und Diebstahl jeglicher Form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704B6A-418A-4824-E52F-A1C549689EA0}"/>
              </a:ext>
            </a:extLst>
          </p:cNvPr>
          <p:cNvSpPr/>
          <p:nvPr/>
        </p:nvSpPr>
        <p:spPr>
          <a:xfrm>
            <a:off x="4780547" y="2438400"/>
            <a:ext cx="2630905" cy="1540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A963BDF-33C4-0AAE-FB98-55855421E41B}"/>
              </a:ext>
            </a:extLst>
          </p:cNvPr>
          <p:cNvSpPr/>
          <p:nvPr/>
        </p:nvSpPr>
        <p:spPr>
          <a:xfrm>
            <a:off x="4780547" y="3601907"/>
            <a:ext cx="2630905" cy="1540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AFDFC9-4BCE-6BFC-A5C8-8875ED98CFF2}"/>
              </a:ext>
            </a:extLst>
          </p:cNvPr>
          <p:cNvSpPr txBox="1"/>
          <p:nvPr/>
        </p:nvSpPr>
        <p:spPr>
          <a:xfrm>
            <a:off x="7872663" y="3494285"/>
            <a:ext cx="276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Körperverletzung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E07169-339F-B463-A9F8-9D17A267A1F2}"/>
              </a:ext>
            </a:extLst>
          </p:cNvPr>
          <p:cNvSpPr/>
          <p:nvPr/>
        </p:nvSpPr>
        <p:spPr>
          <a:xfrm>
            <a:off x="4780547" y="4611327"/>
            <a:ext cx="2630905" cy="1540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B7D4E0-7F96-4298-7E41-7399DF0E51A5}"/>
              </a:ext>
            </a:extLst>
          </p:cNvPr>
          <p:cNvSpPr txBox="1"/>
          <p:nvPr/>
        </p:nvSpPr>
        <p:spPr>
          <a:xfrm>
            <a:off x="7872663" y="4503704"/>
            <a:ext cx="276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Schwere Körperverletzung…</a:t>
            </a:r>
          </a:p>
        </p:txBody>
      </p:sp>
    </p:spTree>
    <p:extLst>
      <p:ext uri="{BB962C8B-B14F-4D97-AF65-F5344CB8AC3E}">
        <p14:creationId xmlns:p14="http://schemas.microsoft.com/office/powerpoint/2010/main" val="13327512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2C87DD-8B76-54F1-A842-2F8CDED3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/>
              <a:t>Gründe für Kriminalität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43A5F9-ED07-6EA5-2A4F-A506D8D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 bwMode="auto">
          <a:xfrm>
            <a:off x="7766966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3" name="Inhaltsplatzhalter 2">
            <a:extLst>
              <a:ext uri="{FF2B5EF4-FFF2-40B4-BE49-F238E27FC236}">
                <a16:creationId xmlns:a16="http://schemas.microsoft.com/office/drawing/2014/main" id="{7D52DC54-DADD-6135-A283-290A38F58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978545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9820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23339-25D5-79E2-0A3D-DF2FE6F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Top 10 in Deutschland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DEAF7B75-B736-DD00-739B-7976AD933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2491" y="344296"/>
            <a:ext cx="4711714" cy="5855335"/>
          </a:xfrm>
        </p:spPr>
      </p:pic>
      <p:sp>
        <p:nvSpPr>
          <p:cNvPr id="11" name="Legende: mit Pfeil nach rechts 10">
            <a:extLst>
              <a:ext uri="{FF2B5EF4-FFF2-40B4-BE49-F238E27FC236}">
                <a16:creationId xmlns:a16="http://schemas.microsoft.com/office/drawing/2014/main" id="{DD3AB9D8-248E-13E0-E36E-C1B3BC4D0ABF}"/>
              </a:ext>
            </a:extLst>
          </p:cNvPr>
          <p:cNvSpPr/>
          <p:nvPr/>
        </p:nvSpPr>
        <p:spPr>
          <a:xfrm>
            <a:off x="5136418" y="2393376"/>
            <a:ext cx="5431536" cy="45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4191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Fokus Berlin</a:t>
            </a:r>
          </a:p>
        </p:txBody>
      </p:sp>
    </p:spTree>
    <p:extLst>
      <p:ext uri="{BB962C8B-B14F-4D97-AF65-F5344CB8AC3E}">
        <p14:creationId xmlns:p14="http://schemas.microsoft.com/office/powerpoint/2010/main" val="1093596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ectangle 103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5CED0D-2969-0A88-B38A-BD290FAA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>
            <a:normAutofit/>
          </a:bodyPr>
          <a:lstStyle/>
          <a:p>
            <a:r>
              <a:rPr lang="de-DE" sz="3200"/>
              <a:t>Aufbereitung der vorhandenen Daten der Polizei Berlin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6359B1-745C-55F5-D005-C00203CA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"/>
          <a:stretch/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85906-AF82-AC12-6FED-40B1BA9E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495466"/>
            <a:ext cx="6061022" cy="1536192"/>
          </a:xfrm>
        </p:spPr>
        <p:txBody>
          <a:bodyPr anchor="ctr">
            <a:normAutofit/>
          </a:bodyPr>
          <a:lstStyle/>
          <a:p>
            <a:r>
              <a:rPr lang="de-DE" sz="1800"/>
              <a:t>Daten gesammelt </a:t>
            </a:r>
          </a:p>
          <a:p>
            <a:r>
              <a:rPr lang="de-DE" sz="1800"/>
              <a:t>Daten bereinigt</a:t>
            </a:r>
          </a:p>
          <a:p>
            <a:r>
              <a:rPr lang="de-DE" sz="1800"/>
              <a:t>Daten erneut strukturiert</a:t>
            </a:r>
          </a:p>
          <a:p>
            <a:r>
              <a:rPr lang="de-DE" sz="1800"/>
              <a:t>Daten zusammen geführt</a:t>
            </a:r>
          </a:p>
        </p:txBody>
      </p:sp>
    </p:spTree>
    <p:extLst>
      <p:ext uri="{BB962C8B-B14F-4D97-AF65-F5344CB8AC3E}">
        <p14:creationId xmlns:p14="http://schemas.microsoft.com/office/powerpoint/2010/main" val="25068997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BE3B13-FD66-ECD5-605B-E05828B3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Kommen wir zu Tableau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08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49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</vt:lpstr>
      <vt:lpstr>Visualisierung der Kriminalitätsstatistik in Berlin:  Eine fokussierte Datenanalyse mit Tableau und Streamlit</vt:lpstr>
      <vt:lpstr>Inhalt der Präsentation</vt:lpstr>
      <vt:lpstr>Wie sind wir auf das Thema gekommen? </vt:lpstr>
      <vt:lpstr>Allgemeine Kriminalität in Deutschland</vt:lpstr>
      <vt:lpstr>Verschiedene Kategorien von Kriminalität</vt:lpstr>
      <vt:lpstr>Gründe für Kriminalität</vt:lpstr>
      <vt:lpstr>Die Top 10 in Deutschland</vt:lpstr>
      <vt:lpstr>Aufbereitung der vorhandenen Daten der Polizei Berlin</vt:lpstr>
      <vt:lpstr>Kommen wir zu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Trung Doan</dc:creator>
  <cp:lastModifiedBy>Quang Trung Doan</cp:lastModifiedBy>
  <cp:revision>20</cp:revision>
  <dcterms:created xsi:type="dcterms:W3CDTF">2024-08-19T21:46:46Z</dcterms:created>
  <dcterms:modified xsi:type="dcterms:W3CDTF">2024-08-29T19:38:30Z</dcterms:modified>
</cp:coreProperties>
</file>