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Platform Telemetry Alerts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Monitoring Performance, Errors &amp; Availability via Application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Sudden Drop in User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Triggers if there's a drop in user activity.</a:t>
            </a:r>
          </a:p>
          <a:p>
            <a:r>
              <a:t>Severity: 3</a:t>
            </a:r>
          </a:p>
          <a:p>
            <a:r>
              <a:t>KQL:</a:t>
            </a:r>
          </a:p>
          <a:p>
            <a:pPr lvl="1"/>
            <a:r>
              <a:t>customEvents</a:t>
            </a:r>
          </a:p>
          <a:p>
            <a:pPr lvl="1"/>
            <a:r>
              <a:t>| where name == "PageNavigation"</a:t>
            </a:r>
          </a:p>
          <a:p>
            <a:pPr lvl="1"/>
            <a:r>
              <a:t>| summarize count() by bin(timestamp, 15m)</a:t>
            </a:r>
          </a:p>
          <a:p>
            <a:pPr lvl="1"/>
            <a:r>
              <a:t>| where count_ &lt;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Slow Custom Page 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Monitors performance of custom pages in Power Apps.</a:t>
            </a:r>
          </a:p>
          <a:p>
            <a:r>
              <a:t>Severity: 2</a:t>
            </a:r>
          </a:p>
          <a:p>
            <a:r>
              <a:t>KQL:</a:t>
            </a:r>
          </a:p>
          <a:p>
            <a:pPr lvl="1"/>
            <a:r>
              <a:t>pageViews</a:t>
            </a:r>
          </a:p>
          <a:p>
            <a:pPr lvl="1"/>
            <a:r>
              <a:t>| where url contains "custompage"</a:t>
            </a:r>
          </a:p>
          <a:p>
            <a:pPr lvl="1"/>
            <a:r>
              <a:t>| summarize avg(duration) by bin(timestamp, 5m)</a:t>
            </a:r>
          </a:p>
          <a:p>
            <a:pPr lvl="1"/>
            <a:r>
              <a:t>| where avg_duration &gt; 4000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Average Page Load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Triggers when the average page load time exceeds 5 seconds over a 5-minute window.</a:t>
            </a:r>
          </a:p>
          <a:p>
            <a:r>
              <a:t>Severity: 2</a:t>
            </a:r>
          </a:p>
          <a:p>
            <a:r>
              <a:t>KQL:</a:t>
            </a:r>
          </a:p>
          <a:p>
            <a:pPr lvl="1"/>
            <a:r>
              <a:t>pageViews</a:t>
            </a:r>
          </a:p>
          <a:p>
            <a:pPr lvl="1"/>
            <a:r>
              <a:t>| summarize avgDuration=avg(duration) by bin(timestamp, 5m)</a:t>
            </a:r>
          </a:p>
          <a:p>
            <a:pPr lvl="1"/>
            <a:r>
              <a:t>| where avgDuration &gt; 5000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Spike in Client-Side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Detects a sudden increase in client-side errors (like JavaScript exceptions).</a:t>
            </a:r>
          </a:p>
          <a:p>
            <a:r>
              <a:t>Severity: 2</a:t>
            </a:r>
          </a:p>
          <a:p>
            <a:r>
              <a:t>KQL:</a:t>
            </a:r>
          </a:p>
          <a:p>
            <a:pPr lvl="1"/>
            <a:r>
              <a:t>exceptions</a:t>
            </a:r>
          </a:p>
          <a:p>
            <a:pPr lvl="1"/>
            <a:r>
              <a:t>| where severityLevel == 3</a:t>
            </a:r>
          </a:p>
          <a:p>
            <a:pPr lvl="1"/>
            <a:r>
              <a:t>| where client_Type == "Browser"</a:t>
            </a:r>
          </a:p>
          <a:p>
            <a:pPr lvl="1"/>
            <a:r>
              <a:t>| summarize count() by bin(timestamp, 5m)</a:t>
            </a:r>
          </a:p>
          <a:p>
            <a:pPr lvl="1"/>
            <a:r>
              <a:t>| where count_ &gt; 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Server Request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Monitors for slow server responses (&gt;3 seconds).</a:t>
            </a:r>
          </a:p>
          <a:p>
            <a:r>
              <a:t>Severity: 2</a:t>
            </a:r>
          </a:p>
          <a:p>
            <a:r>
              <a:t>KQL:</a:t>
            </a:r>
          </a:p>
          <a:p>
            <a:pPr lvl="1"/>
            <a:r>
              <a:t>requests</a:t>
            </a:r>
          </a:p>
          <a:p>
            <a:pPr lvl="1"/>
            <a:r>
              <a:t>| where success == true</a:t>
            </a:r>
          </a:p>
          <a:p>
            <a:pPr lvl="1"/>
            <a:r>
              <a:t>| summarize avgDuration=avg(duration) by bin(timestamp, 5m)</a:t>
            </a:r>
          </a:p>
          <a:p>
            <a:pPr lvl="1"/>
            <a:r>
              <a:t>| where avgDuration &gt; 3000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Spike in Failed Requests (5XX)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Captures a spike in server-side failures (500 errors).</a:t>
            </a:r>
          </a:p>
          <a:p>
            <a:r>
              <a:t>Severity: 1</a:t>
            </a:r>
          </a:p>
          <a:p>
            <a:r>
              <a:t>KQL:</a:t>
            </a:r>
          </a:p>
          <a:p>
            <a:pPr lvl="1"/>
            <a:r>
              <a:t>requests</a:t>
            </a:r>
          </a:p>
          <a:p>
            <a:pPr lvl="1"/>
            <a:r>
              <a:t>| where success == false and resultCode startswith "5"</a:t>
            </a:r>
          </a:p>
          <a:p>
            <a:pPr lvl="1"/>
            <a:r>
              <a:t>| summarize failures=count() by bin(timestamp, 5m)</a:t>
            </a:r>
          </a:p>
          <a:p>
            <a:pPr lvl="1"/>
            <a:r>
              <a:t>| where failures &gt;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API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Identifies when custom APIs in Dataverse are failing more than usual.</a:t>
            </a:r>
          </a:p>
          <a:p>
            <a:r>
              <a:t>Severity: 2</a:t>
            </a:r>
          </a:p>
          <a:p>
            <a:r>
              <a:t>KQL:</a:t>
            </a:r>
          </a:p>
          <a:p>
            <a:pPr lvl="1"/>
            <a:r>
              <a:t>requests</a:t>
            </a:r>
          </a:p>
          <a:p>
            <a:pPr lvl="1"/>
            <a:r>
              <a:t>| where name contains "Custom API"</a:t>
            </a:r>
          </a:p>
          <a:p>
            <a:pPr lvl="1"/>
            <a:r>
              <a:t>| where success == false</a:t>
            </a:r>
          </a:p>
          <a:p>
            <a:pPr lvl="1"/>
            <a:r>
              <a:t>| summarize count() by bin(timestamp, 5m)</a:t>
            </a:r>
          </a:p>
          <a:p>
            <a:pPr lvl="1"/>
            <a:r>
              <a:t>| where count_ &gt;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Automate Flow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Detects recurring Power Automate failures.</a:t>
            </a:r>
          </a:p>
          <a:p>
            <a:r>
              <a:t>Severity: 2</a:t>
            </a:r>
          </a:p>
          <a:p>
            <a:r>
              <a:t>KQL:</a:t>
            </a:r>
          </a:p>
          <a:p>
            <a:pPr lvl="1"/>
            <a:r>
              <a:t>customEvents</a:t>
            </a:r>
          </a:p>
          <a:p>
            <a:pPr lvl="1"/>
            <a:r>
              <a:t>| where name == "FlowRunFailed"</a:t>
            </a:r>
          </a:p>
          <a:p>
            <a:pPr lvl="1"/>
            <a:r>
              <a:t>| summarize count() by bin(timestamp, 10m)</a:t>
            </a:r>
          </a:p>
          <a:p>
            <a:pPr lvl="1"/>
            <a:r>
              <a:t>| where count_ &gt;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Flags Dataverse plugin errors by watching for trace logs.</a:t>
            </a:r>
          </a:p>
          <a:p>
            <a:r>
              <a:t>Severity: 2</a:t>
            </a:r>
          </a:p>
          <a:p>
            <a:r>
              <a:t>KQL:</a:t>
            </a:r>
          </a:p>
          <a:p>
            <a:pPr lvl="1"/>
            <a:r>
              <a:t>traces</a:t>
            </a:r>
          </a:p>
          <a:p>
            <a:pPr lvl="1"/>
            <a:r>
              <a:t>| where message contains "Exception" and customDimensions.Source == "Plugin"</a:t>
            </a:r>
          </a:p>
          <a:p>
            <a:pPr lvl="1"/>
            <a:r>
              <a:t>| summarize count() by bin(timestamp, 10m)</a:t>
            </a:r>
          </a:p>
          <a:p>
            <a:pPr lvl="1"/>
            <a:r>
              <a:t>| where count_ &gt;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Unavailability Detected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t>Detects availability test failures.</a:t>
            </a:r>
          </a:p>
          <a:p>
            <a:r>
              <a:t>Severity: 1</a:t>
            </a:r>
          </a:p>
          <a:p>
            <a:r>
              <a:t>KQL:</a:t>
            </a:r>
          </a:p>
          <a:p>
            <a:pPr lvl="1"/>
            <a:r>
              <a:t>availabilityResults</a:t>
            </a:r>
          </a:p>
          <a:p>
            <a:pPr lvl="1"/>
            <a:r>
              <a:t>| where success == false</a:t>
            </a:r>
          </a:p>
          <a:p>
            <a:pPr lvl="1"/>
            <a:r>
              <a:t>| summarize failures=count() by bin(timestamp, 5m)</a:t>
            </a:r>
          </a:p>
          <a:p>
            <a:pPr lvl="1"/>
            <a:r>
              <a:t>| where failures &gt; 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