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D5"/>
    <a:srgbClr val="000000"/>
    <a:srgbClr val="FF0000"/>
    <a:srgbClr val="FFC374"/>
    <a:srgbClr val="85FEFE"/>
    <a:srgbClr val="FFFFFF"/>
    <a:srgbClr val="FEFE86"/>
    <a:srgbClr val="FF68FF"/>
    <a:srgbClr val="FFA2A2"/>
    <a:srgbClr val="85F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0756D-1E99-48B5-A622-DAB6AF695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42E41A-956F-41FF-B066-EF39F25DF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B2513-AD1B-4713-A447-FA3BF1388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1AC5-B927-476C-84C4-162E286E877B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B41DE-6034-4D53-8056-C406CCF0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FF105-47F7-438C-8AA1-5866EC70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BFCD-656D-4067-8BC8-080DF7241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11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13637-0FB0-44F1-A66A-73C9EFE61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11A40E-67AF-4590-BB31-782CBEE48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51CC28-6F53-4A4F-A3CC-420984A8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1AC5-B927-476C-84C4-162E286E877B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BA3A2-3A54-4B81-92B3-6DF4AAA6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55FFC-4970-4796-94FF-92B7DA28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BFCD-656D-4067-8BC8-080DF7241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6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EF1B29-3C02-4DBC-9E35-783280DE8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F18D1B-8556-4BB0-932F-94F7DB735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2EE32-A7FF-4B46-A00A-BDFD4995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1AC5-B927-476C-84C4-162E286E877B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8DC22-39CF-486F-A03A-0F95E213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60504-EEFD-45DE-82E5-207A82A1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BFCD-656D-4067-8BC8-080DF7241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7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FBB00-9774-446A-8393-8163CC98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2D23F-A3E2-48D0-8C96-56E73172D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CDEF7F-24A6-4C52-B07C-BF213E25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1AC5-B927-476C-84C4-162E286E877B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39F8C-A0B2-4DA8-BEB2-E69638F9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E07E2-CF58-4FE4-8940-C4F45974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BFCD-656D-4067-8BC8-080DF7241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0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2F704-C6DC-4422-AD27-9081C317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EADEDF-8A83-41CB-BF07-5D016F0C7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5D2BF-2E0D-406E-BD53-AF7484808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1AC5-B927-476C-84C4-162E286E877B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7B90D6-0225-48CB-BF5B-4AFF0B38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7C30F2-F4E8-4D11-B388-03BF991D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BFCD-656D-4067-8BC8-080DF7241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30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7F23A-28CC-4C24-90CA-459913E8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51CFA-3D3E-4D0E-A069-E265B6F21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9FA504-8887-46EC-805A-55B9110E4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32EC3-6A1C-41D1-9601-688CC4F8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1AC5-B927-476C-84C4-162E286E877B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142609-1FCB-4F4C-AC47-BAC71194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9F4875-AD19-4929-916A-95D1956B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BFCD-656D-4067-8BC8-080DF7241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92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290DB-2676-4A9C-9DA5-73C115FF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82908D-47F8-4B60-A894-16078D5FC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52E364-72A8-4A70-8881-C778133BE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18B387-E32D-4EEC-89E2-57DBF8E68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F15128-B038-459E-9B48-6F6CBCE8D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21EC3A-7CE2-4174-B9CB-70F702A7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1AC5-B927-476C-84C4-162E286E877B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D0C5C4-A86C-4083-9EBE-93F740C4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CE1965-A49E-430A-B4C7-E381B492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BFCD-656D-4067-8BC8-080DF7241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AF959-3B64-4502-B2D1-44EF8AB9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892CED-B19A-42BE-8F8F-4EA647B8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1AC5-B927-476C-84C4-162E286E877B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0B3A9D-1F9A-4138-99A8-DFF9CA32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0E71AB-B3E0-468E-A94B-26939D10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BFCD-656D-4067-8BC8-080DF7241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74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BDC5E3-8F82-455D-A9C4-4367DA59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1AC5-B927-476C-84C4-162E286E877B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32CB11-009B-4E9D-BBAC-8AEC6E49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BCA5BC-1CD6-4C47-828D-70F7EF81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BFCD-656D-4067-8BC8-080DF7241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01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B5E8F-9EBB-4844-ACE3-32D2061F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605BF-4077-4376-B0D5-E8E37FD9D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1ACA08-173E-4847-BD03-505CDAEDC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E87A18-D003-4DAC-AF6A-34F893DA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1AC5-B927-476C-84C4-162E286E877B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4D338A-92A9-4762-AE9F-613E4F61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E3FAAD-E36C-4ADF-A423-6A980AD2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BFCD-656D-4067-8BC8-080DF7241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07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0D352-9C17-4B7F-9D1B-A49FD3ADB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239EA1-296D-4004-A3BE-27E76E985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391036-80CC-4620-87CF-714C060AA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EB8C1-6E76-4630-ADEE-8F9F7080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A1AC5-B927-476C-84C4-162E286E877B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95B557-C9E8-4E96-AEBA-AD9A48EA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71FCD3-25C7-4B9E-AB1C-44E6078E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ABFCD-656D-4067-8BC8-080DF7241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85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3A8BA5-54DD-40B9-AC39-E61372959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B1994E-19D0-470C-8273-0DF6A5E91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158C9-2322-499C-A41A-3B2D0166C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A1AC5-B927-476C-84C4-162E286E877B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72456-6E2C-442B-8359-7A031ECD5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B029C-B06F-4FDF-B448-409CD26B9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ABFCD-656D-4067-8BC8-080DF7241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73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그룹 84">
            <a:extLst>
              <a:ext uri="{FF2B5EF4-FFF2-40B4-BE49-F238E27FC236}">
                <a16:creationId xmlns:a16="http://schemas.microsoft.com/office/drawing/2014/main" id="{31118FE2-70D7-4AF8-ABEF-D225296E90E6}"/>
              </a:ext>
            </a:extLst>
          </p:cNvPr>
          <p:cNvGrpSpPr/>
          <p:nvPr/>
        </p:nvGrpSpPr>
        <p:grpSpPr>
          <a:xfrm>
            <a:off x="1777704" y="1291470"/>
            <a:ext cx="7287208" cy="975360"/>
            <a:chOff x="1777704" y="1482230"/>
            <a:chExt cx="7287208" cy="975360"/>
          </a:xfrm>
        </p:grpSpPr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8F914AA9-25D9-4E83-8ECF-D6E47784E8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35" r="24494"/>
            <a:stretch/>
          </p:blipFill>
          <p:spPr>
            <a:xfrm>
              <a:off x="1777704" y="1482230"/>
              <a:ext cx="7287208" cy="975360"/>
            </a:xfrm>
            <a:prstGeom prst="rect">
              <a:avLst/>
            </a:prstGeom>
          </p:spPr>
        </p:pic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DD14E040-2FE7-49EF-BBB0-B69783A0D16A}"/>
                </a:ext>
              </a:extLst>
            </p:cNvPr>
            <p:cNvGrpSpPr/>
            <p:nvPr/>
          </p:nvGrpSpPr>
          <p:grpSpPr>
            <a:xfrm>
              <a:off x="1777704" y="1618306"/>
              <a:ext cx="7287208" cy="701040"/>
              <a:chOff x="1777704" y="1618306"/>
              <a:chExt cx="7287208" cy="701040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9F3F6324-B07D-4D86-8352-53CF032E3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4055" y="2319346"/>
                <a:ext cx="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57DA5F91-2C3C-479C-8F7E-F428364CA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7704" y="1618306"/>
                <a:ext cx="72872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직선 연결선 282">
                <a:extLst>
                  <a:ext uri="{FF2B5EF4-FFF2-40B4-BE49-F238E27FC236}">
                    <a16:creationId xmlns:a16="http://schemas.microsoft.com/office/drawing/2014/main" id="{1BCB64BD-BA65-45C3-A60D-83F1DF0232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7704" y="2317573"/>
                <a:ext cx="72872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EC941E7-99B4-48E2-8753-9FAA26614157}"/>
              </a:ext>
            </a:extLst>
          </p:cNvPr>
          <p:cNvCxnSpPr>
            <a:cxnSpLocks/>
          </p:cNvCxnSpPr>
          <p:nvPr/>
        </p:nvCxnSpPr>
        <p:spPr>
          <a:xfrm>
            <a:off x="1777704" y="1126328"/>
            <a:ext cx="11353" cy="4440202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FC89341-DC89-4108-8702-4284952918F0}"/>
              </a:ext>
            </a:extLst>
          </p:cNvPr>
          <p:cNvGrpSpPr/>
          <p:nvPr/>
        </p:nvGrpSpPr>
        <p:grpSpPr>
          <a:xfrm>
            <a:off x="3498399" y="526072"/>
            <a:ext cx="4299845" cy="472405"/>
            <a:chOff x="3498399" y="429729"/>
            <a:chExt cx="4299845" cy="472405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014A3D57-972D-4B39-AC4E-BCF59AAA37F6}"/>
                </a:ext>
              </a:extLst>
            </p:cNvPr>
            <p:cNvGrpSpPr/>
            <p:nvPr/>
          </p:nvGrpSpPr>
          <p:grpSpPr>
            <a:xfrm>
              <a:off x="3498399" y="437405"/>
              <a:ext cx="876301" cy="246221"/>
              <a:chOff x="2910840" y="728859"/>
              <a:chExt cx="876301" cy="246221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B99C588-3E90-43AC-A7B2-B6121D0777EA}"/>
                  </a:ext>
                </a:extLst>
              </p:cNvPr>
              <p:cNvSpPr/>
              <p:nvPr/>
            </p:nvSpPr>
            <p:spPr>
              <a:xfrm>
                <a:off x="2910840" y="777240"/>
                <a:ext cx="140467" cy="144000"/>
              </a:xfrm>
              <a:prstGeom prst="rect">
                <a:avLst/>
              </a:prstGeom>
              <a:solidFill>
                <a:srgbClr val="85FF8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14435E-C33E-40ED-8783-57315707B11D}"/>
                  </a:ext>
                </a:extLst>
              </p:cNvPr>
              <p:cNvSpPr txBox="1"/>
              <p:nvPr/>
            </p:nvSpPr>
            <p:spPr>
              <a:xfrm>
                <a:off x="3021721" y="728859"/>
                <a:ext cx="7654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전방 유리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66F76BA5-5AF7-4C7F-AEB8-3F73CC24D8A6}"/>
                </a:ext>
              </a:extLst>
            </p:cNvPr>
            <p:cNvGrpSpPr/>
            <p:nvPr/>
          </p:nvGrpSpPr>
          <p:grpSpPr>
            <a:xfrm>
              <a:off x="4517721" y="429729"/>
              <a:ext cx="876301" cy="246221"/>
              <a:chOff x="2910840" y="728859"/>
              <a:chExt cx="876301" cy="246221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054100F-8A51-4D30-AC7A-8DE76B33577A}"/>
                  </a:ext>
                </a:extLst>
              </p:cNvPr>
              <p:cNvSpPr/>
              <p:nvPr/>
            </p:nvSpPr>
            <p:spPr>
              <a:xfrm>
                <a:off x="2910840" y="777240"/>
                <a:ext cx="140467" cy="144000"/>
              </a:xfrm>
              <a:prstGeom prst="rect">
                <a:avLst/>
              </a:prstGeom>
              <a:solidFill>
                <a:srgbClr val="FFA2A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EB0178C-2A66-4CEA-B0CD-FC6A3443BFDD}"/>
                  </a:ext>
                </a:extLst>
              </p:cNvPr>
              <p:cNvSpPr txBox="1"/>
              <p:nvPr/>
            </p:nvSpPr>
            <p:spPr>
              <a:xfrm>
                <a:off x="3021721" y="728859"/>
                <a:ext cx="7654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계기판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A9BF673-8D57-4DD5-B3FD-BD8354F53BDD}"/>
                </a:ext>
              </a:extLst>
            </p:cNvPr>
            <p:cNvGrpSpPr/>
            <p:nvPr/>
          </p:nvGrpSpPr>
          <p:grpSpPr>
            <a:xfrm>
              <a:off x="3512871" y="655913"/>
              <a:ext cx="876301" cy="246221"/>
              <a:chOff x="2910840" y="728859"/>
              <a:chExt cx="876301" cy="246221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0A7A701-E537-4655-868D-A71463E06C74}"/>
                  </a:ext>
                </a:extLst>
              </p:cNvPr>
              <p:cNvSpPr/>
              <p:nvPr/>
            </p:nvSpPr>
            <p:spPr>
              <a:xfrm>
                <a:off x="2910840" y="777240"/>
                <a:ext cx="140467" cy="144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4C0152D-8149-49D7-A233-8A1AD84F95C8}"/>
                  </a:ext>
                </a:extLst>
              </p:cNvPr>
              <p:cNvSpPr txBox="1"/>
              <p:nvPr/>
            </p:nvSpPr>
            <p:spPr>
              <a:xfrm>
                <a:off x="3021721" y="728859"/>
                <a:ext cx="7654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관련 없음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E6AAAAE1-8BED-4A20-9812-DE9CF0AB6A99}"/>
                </a:ext>
              </a:extLst>
            </p:cNvPr>
            <p:cNvGrpSpPr/>
            <p:nvPr/>
          </p:nvGrpSpPr>
          <p:grpSpPr>
            <a:xfrm>
              <a:off x="4511527" y="651965"/>
              <a:ext cx="1173881" cy="246221"/>
              <a:chOff x="2910840" y="728859"/>
              <a:chExt cx="1173881" cy="246221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8676B37D-E00A-49C1-9649-5C270D7A905F}"/>
                  </a:ext>
                </a:extLst>
              </p:cNvPr>
              <p:cNvSpPr/>
              <p:nvPr/>
            </p:nvSpPr>
            <p:spPr>
              <a:xfrm>
                <a:off x="2910840" y="777240"/>
                <a:ext cx="140467" cy="144000"/>
              </a:xfrm>
              <a:prstGeom prst="rect">
                <a:avLst/>
              </a:prstGeom>
              <a:solidFill>
                <a:srgbClr val="FFC37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F70EDC2-CF3B-4439-AFF9-56A15BAC07E3}"/>
                  </a:ext>
                </a:extLst>
              </p:cNvPr>
              <p:cNvSpPr txBox="1"/>
              <p:nvPr/>
            </p:nvSpPr>
            <p:spPr>
              <a:xfrm>
                <a:off x="3021720" y="728859"/>
                <a:ext cx="10630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사이드 미러</a:t>
                </a:r>
                <a:r>
                  <a:rPr lang="en-US" altLang="ko-KR" sz="1000" b="1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(</a:t>
                </a:r>
                <a:r>
                  <a:rPr lang="ko-KR" altLang="en-US" sz="1000" b="1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우</a:t>
                </a:r>
                <a:r>
                  <a:rPr lang="en-US" altLang="ko-KR" sz="1000" b="1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)</a:t>
                </a:r>
                <a:endParaRPr lang="ko-KR" altLang="en-US" sz="1000" b="1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BA201106-B9D8-464A-A0E3-02B1DEF9B44E}"/>
                </a:ext>
              </a:extLst>
            </p:cNvPr>
            <p:cNvGrpSpPr/>
            <p:nvPr/>
          </p:nvGrpSpPr>
          <p:grpSpPr>
            <a:xfrm>
              <a:off x="5722502" y="651965"/>
              <a:ext cx="1173879" cy="246221"/>
              <a:chOff x="2910840" y="728859"/>
              <a:chExt cx="1173879" cy="246221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94C7AAE6-5AEB-41BD-A5E5-63CB309ECC09}"/>
                  </a:ext>
                </a:extLst>
              </p:cNvPr>
              <p:cNvSpPr/>
              <p:nvPr/>
            </p:nvSpPr>
            <p:spPr>
              <a:xfrm>
                <a:off x="2910840" y="777240"/>
                <a:ext cx="140467" cy="144000"/>
              </a:xfrm>
              <a:prstGeom prst="rect">
                <a:avLst/>
              </a:prstGeom>
              <a:solidFill>
                <a:srgbClr val="FEFE8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0158CFB-B2B5-4964-9646-2FD17211785F}"/>
                  </a:ext>
                </a:extLst>
              </p:cNvPr>
              <p:cNvSpPr txBox="1"/>
              <p:nvPr/>
            </p:nvSpPr>
            <p:spPr>
              <a:xfrm>
                <a:off x="3021720" y="728859"/>
                <a:ext cx="10629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사이드 미러</a:t>
                </a:r>
                <a:r>
                  <a:rPr lang="en-US" altLang="ko-KR" sz="1000" b="1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(</a:t>
                </a:r>
                <a:r>
                  <a:rPr lang="ko-KR" altLang="en-US" sz="1000" b="1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좌</a:t>
                </a:r>
                <a:r>
                  <a:rPr lang="en-US" altLang="ko-KR" sz="1000" b="1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)</a:t>
                </a:r>
                <a:endParaRPr lang="ko-KR" altLang="en-US" sz="1000" b="1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1FA75BE7-AEC7-4061-9DDE-7DBD6223B827}"/>
                </a:ext>
              </a:extLst>
            </p:cNvPr>
            <p:cNvGrpSpPr/>
            <p:nvPr/>
          </p:nvGrpSpPr>
          <p:grpSpPr>
            <a:xfrm>
              <a:off x="6914323" y="444874"/>
              <a:ext cx="876301" cy="246221"/>
              <a:chOff x="2910840" y="728859"/>
              <a:chExt cx="876301" cy="24622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9671F81-84E6-41F5-975E-7A7D69668F23}"/>
                  </a:ext>
                </a:extLst>
              </p:cNvPr>
              <p:cNvSpPr/>
              <p:nvPr/>
            </p:nvSpPr>
            <p:spPr>
              <a:xfrm>
                <a:off x="2910840" y="777240"/>
                <a:ext cx="140467" cy="144000"/>
              </a:xfrm>
              <a:prstGeom prst="rect">
                <a:avLst/>
              </a:prstGeom>
              <a:solidFill>
                <a:srgbClr val="85FEF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37F1E4-8EBD-4FEA-BF39-6C5EA4468FBD}"/>
                  </a:ext>
                </a:extLst>
              </p:cNvPr>
              <p:cNvSpPr txBox="1"/>
              <p:nvPr/>
            </p:nvSpPr>
            <p:spPr>
              <a:xfrm>
                <a:off x="3021721" y="728859"/>
                <a:ext cx="7654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후방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BF3A478-5E1A-4918-B414-D718C06D266E}"/>
                </a:ext>
              </a:extLst>
            </p:cNvPr>
            <p:cNvGrpSpPr/>
            <p:nvPr/>
          </p:nvGrpSpPr>
          <p:grpSpPr>
            <a:xfrm>
              <a:off x="5722502" y="444968"/>
              <a:ext cx="978785" cy="246221"/>
              <a:chOff x="2910840" y="728859"/>
              <a:chExt cx="978785" cy="24622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2F124DFC-6A0B-45A4-88FD-83A43EECF3BE}"/>
                  </a:ext>
                </a:extLst>
              </p:cNvPr>
              <p:cNvSpPr/>
              <p:nvPr/>
            </p:nvSpPr>
            <p:spPr>
              <a:xfrm>
                <a:off x="2910840" y="777240"/>
                <a:ext cx="140467" cy="144000"/>
              </a:xfrm>
              <a:prstGeom prst="rect">
                <a:avLst/>
              </a:prstGeom>
              <a:solidFill>
                <a:srgbClr val="0101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482301A-7481-4808-8EB5-57A2A7B944A3}"/>
                  </a:ext>
                </a:extLst>
              </p:cNvPr>
              <p:cNvSpPr txBox="1"/>
              <p:nvPr/>
            </p:nvSpPr>
            <p:spPr>
              <a:xfrm>
                <a:off x="3021721" y="728859"/>
                <a:ext cx="8679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후방카메라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D80C8F5F-0C5E-4F5C-9CB7-56C9EAF665F1}"/>
                </a:ext>
              </a:extLst>
            </p:cNvPr>
            <p:cNvGrpSpPr/>
            <p:nvPr/>
          </p:nvGrpSpPr>
          <p:grpSpPr>
            <a:xfrm>
              <a:off x="6921943" y="643787"/>
              <a:ext cx="876301" cy="246221"/>
              <a:chOff x="2910840" y="728859"/>
              <a:chExt cx="876301" cy="246221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0A0E05C2-AFE2-464B-A9BD-6F75402B6DFA}"/>
                  </a:ext>
                </a:extLst>
              </p:cNvPr>
              <p:cNvSpPr/>
              <p:nvPr/>
            </p:nvSpPr>
            <p:spPr>
              <a:xfrm>
                <a:off x="2910840" y="777240"/>
                <a:ext cx="140467" cy="144000"/>
              </a:xfrm>
              <a:prstGeom prst="rect">
                <a:avLst/>
              </a:prstGeom>
              <a:solidFill>
                <a:srgbClr val="FF68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FDB0C7F-7358-46EF-B92D-68743AEE0DAE}"/>
                  </a:ext>
                </a:extLst>
              </p:cNvPr>
              <p:cNvSpPr txBox="1"/>
              <p:nvPr/>
            </p:nvSpPr>
            <p:spPr>
              <a:xfrm>
                <a:off x="3021721" y="728859"/>
                <a:ext cx="7654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latin typeface="바탕" panose="02030600000101010101" pitchFamily="18" charset="-127"/>
                    <a:ea typeface="바탕" panose="02030600000101010101" pitchFamily="18" charset="-127"/>
                  </a:rPr>
                  <a:t>백 미러</a:t>
                </a:r>
                <a:endParaRPr lang="en-US" altLang="ko-KR" sz="1000" b="1" dirty="0"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76A32C1-0022-439C-9D90-0D643F5D0A4E}"/>
              </a:ext>
            </a:extLst>
          </p:cNvPr>
          <p:cNvGrpSpPr/>
          <p:nvPr/>
        </p:nvGrpSpPr>
        <p:grpSpPr>
          <a:xfrm>
            <a:off x="1777704" y="2181374"/>
            <a:ext cx="7280855" cy="975360"/>
            <a:chOff x="1777704" y="2765710"/>
            <a:chExt cx="7280855" cy="97536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8C12393-30A2-45A8-9463-145656B5C5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49" r="24433"/>
            <a:stretch/>
          </p:blipFill>
          <p:spPr>
            <a:xfrm>
              <a:off x="1777708" y="2765710"/>
              <a:ext cx="7280851" cy="975360"/>
            </a:xfrm>
            <a:prstGeom prst="rect">
              <a:avLst/>
            </a:prstGeom>
          </p:spPr>
        </p:pic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DCC745C3-CB0D-427F-99FA-64E8152C2C8F}"/>
                </a:ext>
              </a:extLst>
            </p:cNvPr>
            <p:cNvCxnSpPr>
              <a:cxnSpLocks/>
            </p:cNvCxnSpPr>
            <p:nvPr/>
          </p:nvCxnSpPr>
          <p:spPr>
            <a:xfrm>
              <a:off x="1784055" y="3604610"/>
              <a:ext cx="72745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93499D51-7BEC-43C9-A1FB-88C3400C3B24}"/>
                </a:ext>
              </a:extLst>
            </p:cNvPr>
            <p:cNvCxnSpPr>
              <a:cxnSpLocks/>
            </p:cNvCxnSpPr>
            <p:nvPr/>
          </p:nvCxnSpPr>
          <p:spPr>
            <a:xfrm>
              <a:off x="1777704" y="2918810"/>
              <a:ext cx="72808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78BF242-7F14-4860-A642-9FC9F1911DE3}"/>
              </a:ext>
            </a:extLst>
          </p:cNvPr>
          <p:cNvGrpSpPr/>
          <p:nvPr/>
        </p:nvGrpSpPr>
        <p:grpSpPr>
          <a:xfrm>
            <a:off x="1790407" y="3627191"/>
            <a:ext cx="7274505" cy="975360"/>
            <a:chOff x="1790407" y="4129904"/>
            <a:chExt cx="7274505" cy="97536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67F684D-695E-4AE3-A688-2794A92F60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49" r="24485"/>
            <a:stretch/>
          </p:blipFill>
          <p:spPr>
            <a:xfrm>
              <a:off x="1790407" y="4129904"/>
              <a:ext cx="7274505" cy="975360"/>
            </a:xfrm>
            <a:prstGeom prst="rect">
              <a:avLst/>
            </a:prstGeom>
          </p:spPr>
        </p:pic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83C1AE3-4D6F-479F-87D3-FB0ABB55F609}"/>
                </a:ext>
              </a:extLst>
            </p:cNvPr>
            <p:cNvCxnSpPr>
              <a:cxnSpLocks/>
            </p:cNvCxnSpPr>
            <p:nvPr/>
          </p:nvCxnSpPr>
          <p:spPr>
            <a:xfrm>
              <a:off x="1790407" y="5020861"/>
              <a:ext cx="72745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1B7B4169-3038-47AD-BEC7-371135156A3F}"/>
                </a:ext>
              </a:extLst>
            </p:cNvPr>
            <p:cNvCxnSpPr>
              <a:cxnSpLocks/>
            </p:cNvCxnSpPr>
            <p:nvPr/>
          </p:nvCxnSpPr>
          <p:spPr>
            <a:xfrm>
              <a:off x="1790407" y="4258861"/>
              <a:ext cx="72745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9B1DA46-9E5D-4137-9B52-2D9908AFFFAC}"/>
              </a:ext>
            </a:extLst>
          </p:cNvPr>
          <p:cNvGrpSpPr/>
          <p:nvPr/>
        </p:nvGrpSpPr>
        <p:grpSpPr>
          <a:xfrm>
            <a:off x="1790407" y="4681464"/>
            <a:ext cx="7274505" cy="708660"/>
            <a:chOff x="1790407" y="5184177"/>
            <a:chExt cx="7274505" cy="708660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E627380-476E-4185-8D4F-B0B86959F43F}"/>
                </a:ext>
              </a:extLst>
            </p:cNvPr>
            <p:cNvCxnSpPr>
              <a:cxnSpLocks/>
            </p:cNvCxnSpPr>
            <p:nvPr/>
          </p:nvCxnSpPr>
          <p:spPr>
            <a:xfrm>
              <a:off x="1790407" y="5892837"/>
              <a:ext cx="72745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713B94C6-9D87-4631-96F9-36B56EB61DC9}"/>
                </a:ext>
              </a:extLst>
            </p:cNvPr>
            <p:cNvCxnSpPr>
              <a:cxnSpLocks/>
            </p:cNvCxnSpPr>
            <p:nvPr/>
          </p:nvCxnSpPr>
          <p:spPr>
            <a:xfrm>
              <a:off x="1790407" y="5184177"/>
              <a:ext cx="72745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6150C3F7-F19C-4E7C-8C92-30399B9ED0AE}"/>
              </a:ext>
            </a:extLst>
          </p:cNvPr>
          <p:cNvGrpSpPr/>
          <p:nvPr/>
        </p:nvGrpSpPr>
        <p:grpSpPr>
          <a:xfrm>
            <a:off x="1784052" y="1133167"/>
            <a:ext cx="7267873" cy="156122"/>
            <a:chOff x="1784052" y="1092504"/>
            <a:chExt cx="7267873" cy="24888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EB77CF8-71BB-4983-9D6D-EF2C495D8AA4}"/>
                </a:ext>
              </a:extLst>
            </p:cNvPr>
            <p:cNvSpPr/>
            <p:nvPr/>
          </p:nvSpPr>
          <p:spPr>
            <a:xfrm>
              <a:off x="1784052" y="1092504"/>
              <a:ext cx="7267873" cy="248882"/>
            </a:xfrm>
            <a:prstGeom prst="rect">
              <a:avLst/>
            </a:prstGeom>
            <a:solidFill>
              <a:srgbClr val="85FF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70A6C63-5203-47BA-95F9-C8A55BAA75CB}"/>
                </a:ext>
              </a:extLst>
            </p:cNvPr>
            <p:cNvSpPr/>
            <p:nvPr/>
          </p:nvSpPr>
          <p:spPr>
            <a:xfrm>
              <a:off x="2158707" y="1101307"/>
              <a:ext cx="311940" cy="234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34CC743-39A5-461F-AB72-238D82FD1AB0}"/>
                </a:ext>
              </a:extLst>
            </p:cNvPr>
            <p:cNvSpPr/>
            <p:nvPr/>
          </p:nvSpPr>
          <p:spPr>
            <a:xfrm>
              <a:off x="2667536" y="1101307"/>
              <a:ext cx="151571" cy="234000"/>
            </a:xfrm>
            <a:prstGeom prst="rect">
              <a:avLst/>
            </a:prstGeom>
            <a:solidFill>
              <a:srgbClr val="FFA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90BE3D4-39F3-4B5F-8F84-FB276E3B4C0B}"/>
                </a:ext>
              </a:extLst>
            </p:cNvPr>
            <p:cNvSpPr/>
            <p:nvPr/>
          </p:nvSpPr>
          <p:spPr>
            <a:xfrm>
              <a:off x="3504562" y="1101307"/>
              <a:ext cx="417585" cy="234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820A787-A337-45FC-AD68-89179C299C60}"/>
                </a:ext>
              </a:extLst>
            </p:cNvPr>
            <p:cNvSpPr/>
            <p:nvPr/>
          </p:nvSpPr>
          <p:spPr>
            <a:xfrm>
              <a:off x="4715900" y="1101307"/>
              <a:ext cx="52390" cy="234000"/>
            </a:xfrm>
            <a:prstGeom prst="rect">
              <a:avLst/>
            </a:prstGeom>
            <a:solidFill>
              <a:srgbClr val="FF6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D58D966-684D-4D5F-A122-FBE13649BDEE}"/>
                </a:ext>
              </a:extLst>
            </p:cNvPr>
            <p:cNvSpPr/>
            <p:nvPr/>
          </p:nvSpPr>
          <p:spPr>
            <a:xfrm>
              <a:off x="4980599" y="1101307"/>
              <a:ext cx="109949" cy="234000"/>
            </a:xfrm>
            <a:prstGeom prst="rect">
              <a:avLst/>
            </a:prstGeom>
            <a:solidFill>
              <a:srgbClr val="FEFE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1F5299D-3157-4A7C-830B-C024C8E6B1DC}"/>
                </a:ext>
              </a:extLst>
            </p:cNvPr>
            <p:cNvSpPr/>
            <p:nvPr/>
          </p:nvSpPr>
          <p:spPr>
            <a:xfrm>
              <a:off x="6114779" y="1101307"/>
              <a:ext cx="1426874" cy="234000"/>
            </a:xfrm>
            <a:prstGeom prst="rect">
              <a:avLst/>
            </a:prstGeom>
            <a:solidFill>
              <a:srgbClr val="85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321FAC4-EC0E-418D-9C00-D0E1DFEEA52E}"/>
                </a:ext>
              </a:extLst>
            </p:cNvPr>
            <p:cNvSpPr/>
            <p:nvPr/>
          </p:nvSpPr>
          <p:spPr>
            <a:xfrm>
              <a:off x="7541649" y="1101307"/>
              <a:ext cx="279403" cy="234000"/>
            </a:xfrm>
            <a:prstGeom prst="rect">
              <a:avLst/>
            </a:prstGeom>
            <a:solidFill>
              <a:srgbClr val="FFC3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979CF19-AEBE-4AF8-AE60-083B28C37837}"/>
                </a:ext>
              </a:extLst>
            </p:cNvPr>
            <p:cNvSpPr/>
            <p:nvPr/>
          </p:nvSpPr>
          <p:spPr>
            <a:xfrm>
              <a:off x="7819693" y="1101307"/>
              <a:ext cx="119628" cy="2340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5DEAECB-719E-4BB5-82EF-8F4550E7A6B2}"/>
                </a:ext>
              </a:extLst>
            </p:cNvPr>
            <p:cNvSpPr/>
            <p:nvPr/>
          </p:nvSpPr>
          <p:spPr>
            <a:xfrm>
              <a:off x="7938524" y="1101307"/>
              <a:ext cx="184150" cy="234000"/>
            </a:xfrm>
            <a:prstGeom prst="rect">
              <a:avLst/>
            </a:prstGeom>
            <a:solidFill>
              <a:srgbClr val="0101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0D589B1A-13CC-485E-A167-90E937694E06}"/>
                </a:ext>
              </a:extLst>
            </p:cNvPr>
            <p:cNvSpPr/>
            <p:nvPr/>
          </p:nvSpPr>
          <p:spPr>
            <a:xfrm>
              <a:off x="8126608" y="1101307"/>
              <a:ext cx="925315" cy="234000"/>
            </a:xfrm>
            <a:prstGeom prst="rect">
              <a:avLst/>
            </a:prstGeom>
            <a:solidFill>
              <a:srgbClr val="85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3927B8C4-84CF-4365-976A-50720C6DA8FB}"/>
                </a:ext>
              </a:extLst>
            </p:cNvPr>
            <p:cNvSpPr/>
            <p:nvPr/>
          </p:nvSpPr>
          <p:spPr>
            <a:xfrm>
              <a:off x="8125776" y="1101307"/>
              <a:ext cx="264681" cy="234001"/>
            </a:xfrm>
            <a:prstGeom prst="rect">
              <a:avLst/>
            </a:prstGeom>
            <a:solidFill>
              <a:srgbClr val="FF6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DD4EF146-8CB1-4D81-A378-CF4EAF85D122}"/>
              </a:ext>
            </a:extLst>
          </p:cNvPr>
          <p:cNvGrpSpPr/>
          <p:nvPr/>
        </p:nvGrpSpPr>
        <p:grpSpPr>
          <a:xfrm>
            <a:off x="3767910" y="3060929"/>
            <a:ext cx="876301" cy="246221"/>
            <a:chOff x="1380039" y="265658"/>
            <a:chExt cx="876301" cy="246221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9705B7E-03AA-4290-9BFC-AC86F18D7155}"/>
                </a:ext>
              </a:extLst>
            </p:cNvPr>
            <p:cNvSpPr/>
            <p:nvPr/>
          </p:nvSpPr>
          <p:spPr>
            <a:xfrm>
              <a:off x="1380039" y="314039"/>
              <a:ext cx="140467" cy="144000"/>
            </a:xfrm>
            <a:prstGeom prst="rect">
              <a:avLst/>
            </a:prstGeom>
            <a:solidFill>
              <a:srgbClr val="85FF8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F97D5D9-3538-4F5F-87D0-1267DCC4636D}"/>
                </a:ext>
              </a:extLst>
            </p:cNvPr>
            <p:cNvSpPr txBox="1"/>
            <p:nvPr/>
          </p:nvSpPr>
          <p:spPr>
            <a:xfrm>
              <a:off x="1490920" y="265658"/>
              <a:ext cx="7654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바탕" panose="02030600000101010101" pitchFamily="18" charset="-127"/>
                  <a:ea typeface="바탕" panose="02030600000101010101" pitchFamily="18" charset="-127"/>
                </a:rPr>
                <a:t>정상 운전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8C0AF185-68E8-4606-9D78-19C3C616E46B}"/>
              </a:ext>
            </a:extLst>
          </p:cNvPr>
          <p:cNvGrpSpPr/>
          <p:nvPr/>
        </p:nvGrpSpPr>
        <p:grpSpPr>
          <a:xfrm>
            <a:off x="4767226" y="3060929"/>
            <a:ext cx="1109951" cy="246221"/>
            <a:chOff x="4093420" y="3686189"/>
            <a:chExt cx="1109951" cy="246221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DD641BC-05D7-4891-9447-59CFD56ED7E3}"/>
                </a:ext>
              </a:extLst>
            </p:cNvPr>
            <p:cNvSpPr/>
            <p:nvPr/>
          </p:nvSpPr>
          <p:spPr>
            <a:xfrm>
              <a:off x="4093420" y="3734570"/>
              <a:ext cx="140467" cy="144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0E395F1-6988-4346-AFF7-9072286D2335}"/>
                </a:ext>
              </a:extLst>
            </p:cNvPr>
            <p:cNvSpPr txBox="1"/>
            <p:nvPr/>
          </p:nvSpPr>
          <p:spPr>
            <a:xfrm>
              <a:off x="4204300" y="3686189"/>
              <a:ext cx="9990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바탕" panose="02030600000101010101" pitchFamily="18" charset="-127"/>
                  <a:ea typeface="바탕" panose="02030600000101010101" pitchFamily="18" charset="-127"/>
                </a:rPr>
                <a:t>휴대전화 사용</a:t>
              </a: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49D653EF-BA67-4158-91A9-C39C476E201E}"/>
              </a:ext>
            </a:extLst>
          </p:cNvPr>
          <p:cNvGrpSpPr/>
          <p:nvPr/>
        </p:nvGrpSpPr>
        <p:grpSpPr>
          <a:xfrm>
            <a:off x="5939360" y="3060963"/>
            <a:ext cx="1109951" cy="246221"/>
            <a:chOff x="4093420" y="3686189"/>
            <a:chExt cx="1109951" cy="246221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5698BC1-2A73-4471-90D4-B6FB2D826D08}"/>
                </a:ext>
              </a:extLst>
            </p:cNvPr>
            <p:cNvSpPr/>
            <p:nvPr/>
          </p:nvSpPr>
          <p:spPr>
            <a:xfrm>
              <a:off x="4093420" y="3734570"/>
              <a:ext cx="140467" cy="144000"/>
            </a:xfrm>
            <a:prstGeom prst="rect">
              <a:avLst/>
            </a:prstGeom>
            <a:solidFill>
              <a:srgbClr val="0101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97367FB-57DA-4CD2-AA38-B463D92CDCCD}"/>
                </a:ext>
              </a:extLst>
            </p:cNvPr>
            <p:cNvSpPr txBox="1"/>
            <p:nvPr/>
          </p:nvSpPr>
          <p:spPr>
            <a:xfrm>
              <a:off x="4204300" y="3686189"/>
              <a:ext cx="9990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latin typeface="바탕" panose="02030600000101010101" pitchFamily="18" charset="-127"/>
                  <a:ea typeface="바탕" panose="02030600000101010101" pitchFamily="18" charset="-127"/>
                </a:rPr>
                <a:t>뒤돌기</a:t>
              </a: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5269C3C4-45D0-4AD0-A271-1EC9A510A9BA}"/>
              </a:ext>
            </a:extLst>
          </p:cNvPr>
          <p:cNvGrpSpPr/>
          <p:nvPr/>
        </p:nvGrpSpPr>
        <p:grpSpPr>
          <a:xfrm>
            <a:off x="1784052" y="3490732"/>
            <a:ext cx="7267873" cy="157817"/>
            <a:chOff x="1784052" y="3993445"/>
            <a:chExt cx="7267873" cy="157817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6556C21-480F-4BFD-8FB3-2AA4384644F7}"/>
                </a:ext>
              </a:extLst>
            </p:cNvPr>
            <p:cNvSpPr/>
            <p:nvPr/>
          </p:nvSpPr>
          <p:spPr>
            <a:xfrm>
              <a:off x="1784052" y="3993445"/>
              <a:ext cx="7267873" cy="157817"/>
            </a:xfrm>
            <a:prstGeom prst="rect">
              <a:avLst/>
            </a:prstGeom>
            <a:solidFill>
              <a:srgbClr val="85FF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0C8170F-9EA0-4D14-9998-9DB8647CDEF7}"/>
                </a:ext>
              </a:extLst>
            </p:cNvPr>
            <p:cNvSpPr/>
            <p:nvPr/>
          </p:nvSpPr>
          <p:spPr>
            <a:xfrm>
              <a:off x="2905259" y="3998603"/>
              <a:ext cx="607611" cy="14678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B3F43A4B-A7F0-40F7-B0FB-9F9A4CA815F3}"/>
                </a:ext>
              </a:extLst>
            </p:cNvPr>
            <p:cNvSpPr/>
            <p:nvPr/>
          </p:nvSpPr>
          <p:spPr>
            <a:xfrm>
              <a:off x="3800299" y="3998603"/>
              <a:ext cx="434712" cy="14678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E617FA9-041C-4509-965B-0A3598A77F68}"/>
                </a:ext>
              </a:extLst>
            </p:cNvPr>
            <p:cNvSpPr/>
            <p:nvPr/>
          </p:nvSpPr>
          <p:spPr>
            <a:xfrm>
              <a:off x="6118177" y="3998603"/>
              <a:ext cx="1341668" cy="152659"/>
            </a:xfrm>
            <a:prstGeom prst="rect">
              <a:avLst/>
            </a:prstGeom>
            <a:solidFill>
              <a:srgbClr val="0101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476000B5-1E57-4B78-B330-31EA8B269241}"/>
                </a:ext>
              </a:extLst>
            </p:cNvPr>
            <p:cNvSpPr/>
            <p:nvPr/>
          </p:nvSpPr>
          <p:spPr>
            <a:xfrm>
              <a:off x="8431779" y="3998603"/>
              <a:ext cx="620144" cy="152659"/>
            </a:xfrm>
            <a:prstGeom prst="rect">
              <a:avLst/>
            </a:prstGeom>
            <a:solidFill>
              <a:srgbClr val="0101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86BA4A2-E3BD-49A7-9517-F75CB3117C7B}"/>
                </a:ext>
              </a:extLst>
            </p:cNvPr>
            <p:cNvSpPr/>
            <p:nvPr/>
          </p:nvSpPr>
          <p:spPr>
            <a:xfrm>
              <a:off x="7822773" y="3995666"/>
              <a:ext cx="115751" cy="1526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35" name="표 135">
            <a:extLst>
              <a:ext uri="{FF2B5EF4-FFF2-40B4-BE49-F238E27FC236}">
                <a16:creationId xmlns:a16="http://schemas.microsoft.com/office/drawing/2014/main" id="{DDEDD281-8C80-4376-BF91-46D11CA46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0770"/>
              </p:ext>
            </p:extLst>
          </p:nvPr>
        </p:nvGraphicFramePr>
        <p:xfrm>
          <a:off x="1790407" y="5476750"/>
          <a:ext cx="7274506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406">
                  <a:extLst>
                    <a:ext uri="{9D8B030D-6E8A-4147-A177-3AD203B41FA5}">
                      <a16:colId xmlns:a16="http://schemas.microsoft.com/office/drawing/2014/main" val="3806249429"/>
                    </a:ext>
                  </a:extLst>
                </a:gridCol>
                <a:gridCol w="2945100">
                  <a:extLst>
                    <a:ext uri="{9D8B030D-6E8A-4147-A177-3AD203B41FA5}">
                      <a16:colId xmlns:a16="http://schemas.microsoft.com/office/drawing/2014/main" val="356006085"/>
                    </a:ext>
                  </a:extLst>
                </a:gridCol>
              </a:tblGrid>
              <a:tr h="21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전진 상황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후진 상황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020575"/>
                  </a:ext>
                </a:extLst>
              </a:tr>
            </a:tbl>
          </a:graphicData>
        </a:graphic>
      </p:graphicFrame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B78108B4-2777-4CC0-9F21-83D8A6A8F9AC}"/>
              </a:ext>
            </a:extLst>
          </p:cNvPr>
          <p:cNvGrpSpPr/>
          <p:nvPr/>
        </p:nvGrpSpPr>
        <p:grpSpPr>
          <a:xfrm>
            <a:off x="2158410" y="1133167"/>
            <a:ext cx="6234142" cy="1887107"/>
            <a:chOff x="2158410" y="1133167"/>
            <a:chExt cx="6234142" cy="1887107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C3FFE42-478A-49B4-883D-0E862F9AECD6}"/>
                </a:ext>
              </a:extLst>
            </p:cNvPr>
            <p:cNvCxnSpPr>
              <a:cxnSpLocks/>
            </p:cNvCxnSpPr>
            <p:nvPr/>
          </p:nvCxnSpPr>
          <p:spPr>
            <a:xfrm>
              <a:off x="2664322" y="1133167"/>
              <a:ext cx="0" cy="1887107"/>
            </a:xfrm>
            <a:prstGeom prst="line">
              <a:avLst/>
            </a:prstGeom>
            <a:ln w="127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267D709C-5E07-40AB-9073-51A76FE3F66A}"/>
                </a:ext>
              </a:extLst>
            </p:cNvPr>
            <p:cNvCxnSpPr>
              <a:cxnSpLocks/>
            </p:cNvCxnSpPr>
            <p:nvPr/>
          </p:nvCxnSpPr>
          <p:spPr>
            <a:xfrm>
              <a:off x="2158410" y="1133167"/>
              <a:ext cx="0" cy="1887107"/>
            </a:xfrm>
            <a:prstGeom prst="line">
              <a:avLst/>
            </a:prstGeom>
            <a:ln w="127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23766971-D58A-4EB7-BCEC-E9E13022818B}"/>
                </a:ext>
              </a:extLst>
            </p:cNvPr>
            <p:cNvCxnSpPr>
              <a:cxnSpLocks/>
            </p:cNvCxnSpPr>
            <p:nvPr/>
          </p:nvCxnSpPr>
          <p:spPr>
            <a:xfrm>
              <a:off x="2470647" y="1133167"/>
              <a:ext cx="0" cy="1887107"/>
            </a:xfrm>
            <a:prstGeom prst="line">
              <a:avLst/>
            </a:prstGeom>
            <a:ln w="127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761D5F81-D7AD-46F8-9972-6687850E95D3}"/>
                </a:ext>
              </a:extLst>
            </p:cNvPr>
            <p:cNvCxnSpPr>
              <a:cxnSpLocks/>
            </p:cNvCxnSpPr>
            <p:nvPr/>
          </p:nvCxnSpPr>
          <p:spPr>
            <a:xfrm>
              <a:off x="2818016" y="1133167"/>
              <a:ext cx="0" cy="1887107"/>
            </a:xfrm>
            <a:prstGeom prst="line">
              <a:avLst/>
            </a:prstGeom>
            <a:ln w="127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35CECF05-38BA-4202-8572-4EA79DB91E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8399" y="1133167"/>
              <a:ext cx="0" cy="1887107"/>
            </a:xfrm>
            <a:prstGeom prst="line">
              <a:avLst/>
            </a:prstGeom>
            <a:ln w="127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4E71F1E9-DB84-4921-9F2D-8254C0216E2E}"/>
                </a:ext>
              </a:extLst>
            </p:cNvPr>
            <p:cNvCxnSpPr>
              <a:cxnSpLocks/>
            </p:cNvCxnSpPr>
            <p:nvPr/>
          </p:nvCxnSpPr>
          <p:spPr>
            <a:xfrm>
              <a:off x="3922147" y="1133167"/>
              <a:ext cx="0" cy="1887107"/>
            </a:xfrm>
            <a:prstGeom prst="line">
              <a:avLst/>
            </a:prstGeom>
            <a:ln w="127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750526E1-D973-4D5C-BDB8-40BB87B926E4}"/>
                </a:ext>
              </a:extLst>
            </p:cNvPr>
            <p:cNvCxnSpPr>
              <a:cxnSpLocks/>
            </p:cNvCxnSpPr>
            <p:nvPr/>
          </p:nvCxnSpPr>
          <p:spPr>
            <a:xfrm>
              <a:off x="4709552" y="1133167"/>
              <a:ext cx="0" cy="1887107"/>
            </a:xfrm>
            <a:prstGeom prst="line">
              <a:avLst/>
            </a:prstGeom>
            <a:ln w="127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B6421A87-DA70-4944-B553-34E81485FB28}"/>
                </a:ext>
              </a:extLst>
            </p:cNvPr>
            <p:cNvCxnSpPr>
              <a:cxnSpLocks/>
            </p:cNvCxnSpPr>
            <p:nvPr/>
          </p:nvCxnSpPr>
          <p:spPr>
            <a:xfrm>
              <a:off x="4772491" y="1133167"/>
              <a:ext cx="0" cy="1887107"/>
            </a:xfrm>
            <a:prstGeom prst="line">
              <a:avLst/>
            </a:prstGeom>
            <a:ln w="127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B446CF29-B197-4555-8506-6F09820B1FC3}"/>
                </a:ext>
              </a:extLst>
            </p:cNvPr>
            <p:cNvCxnSpPr>
              <a:cxnSpLocks/>
            </p:cNvCxnSpPr>
            <p:nvPr/>
          </p:nvCxnSpPr>
          <p:spPr>
            <a:xfrm>
              <a:off x="4977839" y="1133167"/>
              <a:ext cx="0" cy="1887107"/>
            </a:xfrm>
            <a:prstGeom prst="line">
              <a:avLst/>
            </a:prstGeom>
            <a:ln w="127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3ADB37C7-5B02-46D1-8B3B-C2B4E4C6C601}"/>
                </a:ext>
              </a:extLst>
            </p:cNvPr>
            <p:cNvCxnSpPr>
              <a:cxnSpLocks/>
            </p:cNvCxnSpPr>
            <p:nvPr/>
          </p:nvCxnSpPr>
          <p:spPr>
            <a:xfrm>
              <a:off x="5093956" y="1133167"/>
              <a:ext cx="0" cy="1887107"/>
            </a:xfrm>
            <a:prstGeom prst="line">
              <a:avLst/>
            </a:prstGeom>
            <a:ln w="127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E2CDBE08-9F2A-4937-B748-347FACF4B0E6}"/>
                </a:ext>
              </a:extLst>
            </p:cNvPr>
            <p:cNvCxnSpPr>
              <a:cxnSpLocks/>
            </p:cNvCxnSpPr>
            <p:nvPr/>
          </p:nvCxnSpPr>
          <p:spPr>
            <a:xfrm>
              <a:off x="6108097" y="1133167"/>
              <a:ext cx="0" cy="1887107"/>
            </a:xfrm>
            <a:prstGeom prst="line">
              <a:avLst/>
            </a:prstGeom>
            <a:ln w="127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D39A7332-4A92-44B3-9F31-0F9E0DF432D4}"/>
                </a:ext>
              </a:extLst>
            </p:cNvPr>
            <p:cNvCxnSpPr>
              <a:cxnSpLocks/>
            </p:cNvCxnSpPr>
            <p:nvPr/>
          </p:nvCxnSpPr>
          <p:spPr>
            <a:xfrm>
              <a:off x="7541649" y="1133167"/>
              <a:ext cx="0" cy="1887107"/>
            </a:xfrm>
            <a:prstGeom prst="line">
              <a:avLst/>
            </a:prstGeom>
            <a:ln w="127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C799392D-5493-47AC-A4E6-08BE95CBC8BF}"/>
                </a:ext>
              </a:extLst>
            </p:cNvPr>
            <p:cNvCxnSpPr>
              <a:cxnSpLocks/>
            </p:cNvCxnSpPr>
            <p:nvPr/>
          </p:nvCxnSpPr>
          <p:spPr>
            <a:xfrm>
              <a:off x="7821052" y="1133167"/>
              <a:ext cx="0" cy="1887107"/>
            </a:xfrm>
            <a:prstGeom prst="line">
              <a:avLst/>
            </a:prstGeom>
            <a:ln w="127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3FA126AF-E82E-42C1-ACF3-AD887D93BA99}"/>
                </a:ext>
              </a:extLst>
            </p:cNvPr>
            <p:cNvCxnSpPr>
              <a:cxnSpLocks/>
            </p:cNvCxnSpPr>
            <p:nvPr/>
          </p:nvCxnSpPr>
          <p:spPr>
            <a:xfrm>
              <a:off x="7937966" y="1133167"/>
              <a:ext cx="0" cy="1887107"/>
            </a:xfrm>
            <a:prstGeom prst="line">
              <a:avLst/>
            </a:prstGeom>
            <a:ln w="127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DF74D8E7-7A4B-4DB2-BD30-401F5A487C33}"/>
                </a:ext>
              </a:extLst>
            </p:cNvPr>
            <p:cNvCxnSpPr>
              <a:cxnSpLocks/>
            </p:cNvCxnSpPr>
            <p:nvPr/>
          </p:nvCxnSpPr>
          <p:spPr>
            <a:xfrm>
              <a:off x="8116327" y="1133167"/>
              <a:ext cx="0" cy="1887107"/>
            </a:xfrm>
            <a:prstGeom prst="line">
              <a:avLst/>
            </a:prstGeom>
            <a:ln w="127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>
              <a:extLst>
                <a:ext uri="{FF2B5EF4-FFF2-40B4-BE49-F238E27FC236}">
                  <a16:creationId xmlns:a16="http://schemas.microsoft.com/office/drawing/2014/main" id="{158EB008-A792-4898-A43F-7E1D50601245}"/>
                </a:ext>
              </a:extLst>
            </p:cNvPr>
            <p:cNvCxnSpPr>
              <a:cxnSpLocks/>
            </p:cNvCxnSpPr>
            <p:nvPr/>
          </p:nvCxnSpPr>
          <p:spPr>
            <a:xfrm>
              <a:off x="8392552" y="1133167"/>
              <a:ext cx="0" cy="1887107"/>
            </a:xfrm>
            <a:prstGeom prst="line">
              <a:avLst/>
            </a:prstGeom>
            <a:ln w="127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2011070D-7B16-4D4A-A207-44119EFDFF51}"/>
              </a:ext>
            </a:extLst>
          </p:cNvPr>
          <p:cNvGrpSpPr/>
          <p:nvPr/>
        </p:nvGrpSpPr>
        <p:grpSpPr>
          <a:xfrm>
            <a:off x="2158410" y="4681464"/>
            <a:ext cx="5779556" cy="710946"/>
            <a:chOff x="2158410" y="1133167"/>
            <a:chExt cx="5779556" cy="1887107"/>
          </a:xfrm>
        </p:grpSpPr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698B2229-78EF-4978-B8EC-61AF0DBB840D}"/>
                </a:ext>
              </a:extLst>
            </p:cNvPr>
            <p:cNvCxnSpPr>
              <a:cxnSpLocks/>
            </p:cNvCxnSpPr>
            <p:nvPr/>
          </p:nvCxnSpPr>
          <p:spPr>
            <a:xfrm>
              <a:off x="2664322" y="1133167"/>
              <a:ext cx="0" cy="1887107"/>
            </a:xfrm>
            <a:prstGeom prst="line">
              <a:avLst/>
            </a:prstGeom>
            <a:ln w="127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5612BFE2-A50F-429B-90AE-F9E48D08DE82}"/>
                </a:ext>
              </a:extLst>
            </p:cNvPr>
            <p:cNvCxnSpPr>
              <a:cxnSpLocks/>
            </p:cNvCxnSpPr>
            <p:nvPr/>
          </p:nvCxnSpPr>
          <p:spPr>
            <a:xfrm>
              <a:off x="2158410" y="1133167"/>
              <a:ext cx="0" cy="1887107"/>
            </a:xfrm>
            <a:prstGeom prst="line">
              <a:avLst/>
            </a:prstGeom>
            <a:ln w="127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237A5FD0-B16F-4723-811F-71E21691EC63}"/>
                </a:ext>
              </a:extLst>
            </p:cNvPr>
            <p:cNvCxnSpPr>
              <a:cxnSpLocks/>
            </p:cNvCxnSpPr>
            <p:nvPr/>
          </p:nvCxnSpPr>
          <p:spPr>
            <a:xfrm>
              <a:off x="2470647" y="1133167"/>
              <a:ext cx="0" cy="1887107"/>
            </a:xfrm>
            <a:prstGeom prst="line">
              <a:avLst/>
            </a:prstGeom>
            <a:ln w="127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2F064DB9-BB76-491A-BB73-233F6D8E86A2}"/>
                </a:ext>
              </a:extLst>
            </p:cNvPr>
            <p:cNvCxnSpPr>
              <a:cxnSpLocks/>
            </p:cNvCxnSpPr>
            <p:nvPr/>
          </p:nvCxnSpPr>
          <p:spPr>
            <a:xfrm>
              <a:off x="2818016" y="1133167"/>
              <a:ext cx="0" cy="1887107"/>
            </a:xfrm>
            <a:prstGeom prst="line">
              <a:avLst/>
            </a:prstGeom>
            <a:ln w="127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FB589750-B27F-4544-A169-19F8CA927106}"/>
                </a:ext>
              </a:extLst>
            </p:cNvPr>
            <p:cNvCxnSpPr>
              <a:cxnSpLocks/>
            </p:cNvCxnSpPr>
            <p:nvPr/>
          </p:nvCxnSpPr>
          <p:spPr>
            <a:xfrm>
              <a:off x="3498399" y="1133167"/>
              <a:ext cx="0" cy="1887107"/>
            </a:xfrm>
            <a:prstGeom prst="line">
              <a:avLst/>
            </a:prstGeom>
            <a:ln w="127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6FF648E8-B1C0-41F1-85E7-5D942C819339}"/>
                </a:ext>
              </a:extLst>
            </p:cNvPr>
            <p:cNvCxnSpPr>
              <a:cxnSpLocks/>
            </p:cNvCxnSpPr>
            <p:nvPr/>
          </p:nvCxnSpPr>
          <p:spPr>
            <a:xfrm>
              <a:off x="3922147" y="1133167"/>
              <a:ext cx="0" cy="1887107"/>
            </a:xfrm>
            <a:prstGeom prst="line">
              <a:avLst/>
            </a:prstGeom>
            <a:ln w="127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07126B36-019D-472D-A919-45E7EE88E9EE}"/>
                </a:ext>
              </a:extLst>
            </p:cNvPr>
            <p:cNvCxnSpPr>
              <a:cxnSpLocks/>
            </p:cNvCxnSpPr>
            <p:nvPr/>
          </p:nvCxnSpPr>
          <p:spPr>
            <a:xfrm>
              <a:off x="4709552" y="1133167"/>
              <a:ext cx="0" cy="1887107"/>
            </a:xfrm>
            <a:prstGeom prst="line">
              <a:avLst/>
            </a:prstGeom>
            <a:ln w="127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311B5B11-A748-47B5-B149-B081DD021751}"/>
                </a:ext>
              </a:extLst>
            </p:cNvPr>
            <p:cNvCxnSpPr>
              <a:cxnSpLocks/>
            </p:cNvCxnSpPr>
            <p:nvPr/>
          </p:nvCxnSpPr>
          <p:spPr>
            <a:xfrm>
              <a:off x="4772491" y="1133167"/>
              <a:ext cx="0" cy="1887107"/>
            </a:xfrm>
            <a:prstGeom prst="line">
              <a:avLst/>
            </a:prstGeom>
            <a:ln w="127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12996D06-F42E-4355-9F31-9B8CFF877D08}"/>
                </a:ext>
              </a:extLst>
            </p:cNvPr>
            <p:cNvCxnSpPr>
              <a:cxnSpLocks/>
            </p:cNvCxnSpPr>
            <p:nvPr/>
          </p:nvCxnSpPr>
          <p:spPr>
            <a:xfrm>
              <a:off x="4977839" y="1133167"/>
              <a:ext cx="0" cy="1887107"/>
            </a:xfrm>
            <a:prstGeom prst="line">
              <a:avLst/>
            </a:prstGeom>
            <a:ln w="127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0E748E1F-5DCA-4EA7-B8B4-B5F97EF865A3}"/>
                </a:ext>
              </a:extLst>
            </p:cNvPr>
            <p:cNvCxnSpPr>
              <a:cxnSpLocks/>
            </p:cNvCxnSpPr>
            <p:nvPr/>
          </p:nvCxnSpPr>
          <p:spPr>
            <a:xfrm>
              <a:off x="5093956" y="1133167"/>
              <a:ext cx="0" cy="1887107"/>
            </a:xfrm>
            <a:prstGeom prst="line">
              <a:avLst/>
            </a:prstGeom>
            <a:ln w="127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C7E0E32B-F6AD-4665-A4DA-AC05AFEED326}"/>
                </a:ext>
              </a:extLst>
            </p:cNvPr>
            <p:cNvCxnSpPr>
              <a:cxnSpLocks/>
            </p:cNvCxnSpPr>
            <p:nvPr/>
          </p:nvCxnSpPr>
          <p:spPr>
            <a:xfrm>
              <a:off x="6108097" y="1133167"/>
              <a:ext cx="0" cy="1887107"/>
            </a:xfrm>
            <a:prstGeom prst="line">
              <a:avLst/>
            </a:prstGeom>
            <a:ln w="127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2FDFEBFF-1900-4A4F-AC9E-9323BCE90227}"/>
                </a:ext>
              </a:extLst>
            </p:cNvPr>
            <p:cNvCxnSpPr>
              <a:cxnSpLocks/>
            </p:cNvCxnSpPr>
            <p:nvPr/>
          </p:nvCxnSpPr>
          <p:spPr>
            <a:xfrm>
              <a:off x="7541649" y="1133167"/>
              <a:ext cx="0" cy="1887107"/>
            </a:xfrm>
            <a:prstGeom prst="line">
              <a:avLst/>
            </a:prstGeom>
            <a:ln w="127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97ECA1BE-394C-4639-844E-D5340A7DAF94}"/>
                </a:ext>
              </a:extLst>
            </p:cNvPr>
            <p:cNvCxnSpPr>
              <a:cxnSpLocks/>
            </p:cNvCxnSpPr>
            <p:nvPr/>
          </p:nvCxnSpPr>
          <p:spPr>
            <a:xfrm>
              <a:off x="7937966" y="1133167"/>
              <a:ext cx="0" cy="1887107"/>
            </a:xfrm>
            <a:prstGeom prst="line">
              <a:avLst/>
            </a:prstGeom>
            <a:ln w="127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D1188E23-13AB-4734-900A-43DC65D2CAF1}"/>
              </a:ext>
            </a:extLst>
          </p:cNvPr>
          <p:cNvCxnSpPr>
            <a:cxnSpLocks/>
          </p:cNvCxnSpPr>
          <p:nvPr/>
        </p:nvCxnSpPr>
        <p:spPr>
          <a:xfrm>
            <a:off x="2904832" y="3490732"/>
            <a:ext cx="0" cy="1887107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552ABD5F-EC02-4792-947C-A8BC812B5687}"/>
              </a:ext>
            </a:extLst>
          </p:cNvPr>
          <p:cNvCxnSpPr>
            <a:cxnSpLocks/>
          </p:cNvCxnSpPr>
          <p:nvPr/>
        </p:nvCxnSpPr>
        <p:spPr>
          <a:xfrm>
            <a:off x="3498399" y="3490732"/>
            <a:ext cx="0" cy="1887107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4CD32D2B-91C7-4293-A1C5-905254469ECA}"/>
              </a:ext>
            </a:extLst>
          </p:cNvPr>
          <p:cNvCxnSpPr>
            <a:cxnSpLocks/>
          </p:cNvCxnSpPr>
          <p:nvPr/>
        </p:nvCxnSpPr>
        <p:spPr>
          <a:xfrm>
            <a:off x="3793223" y="3490732"/>
            <a:ext cx="0" cy="1887107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6DC16F6D-F847-433C-9C2B-FD21DF75CFE6}"/>
              </a:ext>
            </a:extLst>
          </p:cNvPr>
          <p:cNvCxnSpPr>
            <a:cxnSpLocks/>
          </p:cNvCxnSpPr>
          <p:nvPr/>
        </p:nvCxnSpPr>
        <p:spPr>
          <a:xfrm>
            <a:off x="4235011" y="3490732"/>
            <a:ext cx="0" cy="1887107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64BAD26A-D84E-4625-80FC-754C0A8DBF49}"/>
              </a:ext>
            </a:extLst>
          </p:cNvPr>
          <p:cNvCxnSpPr>
            <a:cxnSpLocks/>
          </p:cNvCxnSpPr>
          <p:nvPr/>
        </p:nvCxnSpPr>
        <p:spPr>
          <a:xfrm>
            <a:off x="7459845" y="3490732"/>
            <a:ext cx="0" cy="1887107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E5A8DD9C-BD4F-4B85-ADC7-9844C7F6D85B}"/>
              </a:ext>
            </a:extLst>
          </p:cNvPr>
          <p:cNvCxnSpPr>
            <a:cxnSpLocks/>
          </p:cNvCxnSpPr>
          <p:nvPr/>
        </p:nvCxnSpPr>
        <p:spPr>
          <a:xfrm>
            <a:off x="6114779" y="3490732"/>
            <a:ext cx="0" cy="1887107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3645CC5F-A2F2-4E6D-BC0D-24A8828FB014}"/>
              </a:ext>
            </a:extLst>
          </p:cNvPr>
          <p:cNvCxnSpPr>
            <a:cxnSpLocks/>
          </p:cNvCxnSpPr>
          <p:nvPr/>
        </p:nvCxnSpPr>
        <p:spPr>
          <a:xfrm>
            <a:off x="7819693" y="3490732"/>
            <a:ext cx="0" cy="1887107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4818D3DE-CE2A-4954-81DA-376248EA745F}"/>
              </a:ext>
            </a:extLst>
          </p:cNvPr>
          <p:cNvCxnSpPr>
            <a:cxnSpLocks/>
          </p:cNvCxnSpPr>
          <p:nvPr/>
        </p:nvCxnSpPr>
        <p:spPr>
          <a:xfrm>
            <a:off x="7937966" y="3490732"/>
            <a:ext cx="0" cy="1887107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EB6EC282-5107-4DD5-B2D8-B746385F746C}"/>
              </a:ext>
            </a:extLst>
          </p:cNvPr>
          <p:cNvCxnSpPr>
            <a:cxnSpLocks/>
          </p:cNvCxnSpPr>
          <p:nvPr/>
        </p:nvCxnSpPr>
        <p:spPr>
          <a:xfrm>
            <a:off x="8126608" y="4681464"/>
            <a:ext cx="0" cy="710946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9E77E9E6-CC2F-4B5C-84A8-C5D54F592727}"/>
              </a:ext>
            </a:extLst>
          </p:cNvPr>
          <p:cNvCxnSpPr>
            <a:cxnSpLocks/>
          </p:cNvCxnSpPr>
          <p:nvPr/>
        </p:nvCxnSpPr>
        <p:spPr>
          <a:xfrm>
            <a:off x="9054019" y="1126328"/>
            <a:ext cx="11376" cy="444905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49080C1B-0BC6-4E35-87E3-3040553A4D56}"/>
              </a:ext>
            </a:extLst>
          </p:cNvPr>
          <p:cNvCxnSpPr>
            <a:cxnSpLocks/>
          </p:cNvCxnSpPr>
          <p:nvPr/>
        </p:nvCxnSpPr>
        <p:spPr>
          <a:xfrm>
            <a:off x="6108744" y="1126328"/>
            <a:ext cx="0" cy="1893946"/>
          </a:xfrm>
          <a:prstGeom prst="line">
            <a:avLst/>
          </a:prstGeom>
          <a:ln w="9525">
            <a:solidFill>
              <a:srgbClr val="0101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041DB414-F991-4134-A450-A213981E1BEB}"/>
              </a:ext>
            </a:extLst>
          </p:cNvPr>
          <p:cNvSpPr txBox="1"/>
          <p:nvPr/>
        </p:nvSpPr>
        <p:spPr>
          <a:xfrm rot="16200000">
            <a:off x="1431812" y="1068156"/>
            <a:ext cx="451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바탕" panose="02030600000101010101" pitchFamily="18" charset="-127"/>
                <a:ea typeface="바탕" panose="02030600000101010101" pitchFamily="18" charset="-127"/>
              </a:rPr>
              <a:t>시선</a:t>
            </a:r>
            <a:endParaRPr lang="en-US" altLang="ko-KR" sz="10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267A378-CC50-4B26-A901-6A023E412202}"/>
              </a:ext>
            </a:extLst>
          </p:cNvPr>
          <p:cNvSpPr txBox="1"/>
          <p:nvPr/>
        </p:nvSpPr>
        <p:spPr>
          <a:xfrm rot="16200000">
            <a:off x="1300712" y="1642445"/>
            <a:ext cx="72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시선버퍼</a:t>
            </a:r>
            <a:endParaRPr lang="en-US" altLang="ko-KR" sz="10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26FF2FFD-CF27-46E1-84BE-090B4C620874}"/>
              </a:ext>
            </a:extLst>
          </p:cNvPr>
          <p:cNvSpPr txBox="1"/>
          <p:nvPr/>
        </p:nvSpPr>
        <p:spPr>
          <a:xfrm rot="16200000">
            <a:off x="1254139" y="2475889"/>
            <a:ext cx="667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바탕" panose="02030600000101010101" pitchFamily="18" charset="-127"/>
                <a:ea typeface="바탕" panose="02030600000101010101" pitchFamily="18" charset="-127"/>
              </a:rPr>
              <a:t>기존</a:t>
            </a:r>
            <a:r>
              <a:rPr lang="en-US" altLang="ko-KR" sz="1000" b="1" dirty="0" err="1">
                <a:latin typeface="바탕" panose="02030600000101010101" pitchFamily="18" charset="-127"/>
                <a:ea typeface="바탕" panose="02030600000101010101" pitchFamily="18" charset="-127"/>
              </a:rPr>
              <a:t>AttenD</a:t>
            </a:r>
            <a:endParaRPr lang="en-US" altLang="ko-KR" sz="10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162CD6D-8223-43C9-86CF-0EDADCAC3BF8}"/>
              </a:ext>
            </a:extLst>
          </p:cNvPr>
          <p:cNvSpPr txBox="1"/>
          <p:nvPr/>
        </p:nvSpPr>
        <p:spPr>
          <a:xfrm rot="16200000">
            <a:off x="1421411" y="3317741"/>
            <a:ext cx="449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바탕" panose="02030600000101010101" pitchFamily="18" charset="-127"/>
                <a:ea typeface="바탕" panose="02030600000101010101" pitchFamily="18" charset="-127"/>
              </a:rPr>
              <a:t>행동</a:t>
            </a:r>
            <a:endParaRPr lang="en-US" altLang="ko-KR" sz="10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7B742610-49D2-43BD-8142-8127CF48B2C7}"/>
              </a:ext>
            </a:extLst>
          </p:cNvPr>
          <p:cNvSpPr txBox="1"/>
          <p:nvPr/>
        </p:nvSpPr>
        <p:spPr>
          <a:xfrm rot="16200000">
            <a:off x="1279973" y="4025336"/>
            <a:ext cx="737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바탕" panose="02030600000101010101" pitchFamily="18" charset="-127"/>
                <a:ea typeface="바탕" panose="02030600000101010101" pitchFamily="18" charset="-127"/>
              </a:rPr>
              <a:t>행동 버퍼</a:t>
            </a:r>
            <a:endParaRPr lang="en-US" altLang="ko-KR" sz="10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8F766DF-BB62-4301-9E6B-6BCC4F5CEC90}"/>
              </a:ext>
            </a:extLst>
          </p:cNvPr>
          <p:cNvSpPr txBox="1"/>
          <p:nvPr/>
        </p:nvSpPr>
        <p:spPr>
          <a:xfrm rot="16200000">
            <a:off x="1284019" y="4950660"/>
            <a:ext cx="737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바탕" panose="02030600000101010101" pitchFamily="18" charset="-127"/>
                <a:ea typeface="바탕" panose="02030600000101010101" pitchFamily="18" charset="-127"/>
              </a:rPr>
              <a:t>개선 결과</a:t>
            </a:r>
            <a:endParaRPr lang="en-US" altLang="ko-KR" sz="10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4510E71-789A-49DF-A737-CC18D44B80B7}"/>
              </a:ext>
            </a:extLst>
          </p:cNvPr>
          <p:cNvSpPr txBox="1"/>
          <p:nvPr/>
        </p:nvSpPr>
        <p:spPr>
          <a:xfrm rot="16200000">
            <a:off x="1430983" y="5480927"/>
            <a:ext cx="449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바탕" panose="02030600000101010101" pitchFamily="18" charset="-127"/>
                <a:ea typeface="바탕" panose="02030600000101010101" pitchFamily="18" charset="-127"/>
              </a:rPr>
              <a:t>상황</a:t>
            </a:r>
            <a:endParaRPr lang="en-US" altLang="ko-KR" sz="10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2BD2F08A-937F-4470-9F73-DB1FA09E97DE}"/>
              </a:ext>
            </a:extLst>
          </p:cNvPr>
          <p:cNvCxnSpPr>
            <a:cxnSpLocks/>
          </p:cNvCxnSpPr>
          <p:nvPr/>
        </p:nvCxnSpPr>
        <p:spPr>
          <a:xfrm>
            <a:off x="6108744" y="3490732"/>
            <a:ext cx="0" cy="1893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211361A0-BB22-4C23-846E-9ACDA7672856}"/>
              </a:ext>
            </a:extLst>
          </p:cNvPr>
          <p:cNvCxnSpPr>
            <a:cxnSpLocks/>
          </p:cNvCxnSpPr>
          <p:nvPr/>
        </p:nvCxnSpPr>
        <p:spPr>
          <a:xfrm>
            <a:off x="6108744" y="1125547"/>
            <a:ext cx="0" cy="1893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BA267815-AE1C-41BC-8A9A-E46BF44E20BD}"/>
              </a:ext>
            </a:extLst>
          </p:cNvPr>
          <p:cNvSpPr txBox="1"/>
          <p:nvPr/>
        </p:nvSpPr>
        <p:spPr>
          <a:xfrm>
            <a:off x="1593803" y="1326305"/>
            <a:ext cx="234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AD84EB1-4F1D-4E1C-9C75-252F96813523}"/>
              </a:ext>
            </a:extLst>
          </p:cNvPr>
          <p:cNvSpPr txBox="1"/>
          <p:nvPr/>
        </p:nvSpPr>
        <p:spPr>
          <a:xfrm>
            <a:off x="1593803" y="2247169"/>
            <a:ext cx="234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8BFAC33-B5C5-4422-9AE8-9E191D102447}"/>
              </a:ext>
            </a:extLst>
          </p:cNvPr>
          <p:cNvSpPr txBox="1"/>
          <p:nvPr/>
        </p:nvSpPr>
        <p:spPr>
          <a:xfrm>
            <a:off x="1593803" y="3662515"/>
            <a:ext cx="234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388A6BC-DD5E-41D0-ABB7-0E2604C36E2B}"/>
              </a:ext>
            </a:extLst>
          </p:cNvPr>
          <p:cNvSpPr txBox="1"/>
          <p:nvPr/>
        </p:nvSpPr>
        <p:spPr>
          <a:xfrm>
            <a:off x="1593803" y="4607997"/>
            <a:ext cx="234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8A8FB74C-5F31-4F40-A28C-BB7D0F8E50DD}"/>
              </a:ext>
            </a:extLst>
          </p:cNvPr>
          <p:cNvSpPr txBox="1"/>
          <p:nvPr/>
        </p:nvSpPr>
        <p:spPr>
          <a:xfrm>
            <a:off x="1964964" y="970432"/>
            <a:ext cx="3914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바탕" panose="02030600000101010101" pitchFamily="18" charset="-127"/>
                <a:ea typeface="바탕" panose="02030600000101010101" pitchFamily="18" charset="-127"/>
              </a:rPr>
              <a:t>1.3s</a:t>
            </a:r>
            <a:endParaRPr lang="ko-KR" altLang="en-US" sz="7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5E71E29C-3DF7-42E3-B164-567499136AF8}"/>
              </a:ext>
            </a:extLst>
          </p:cNvPr>
          <p:cNvSpPr txBox="1"/>
          <p:nvPr/>
        </p:nvSpPr>
        <p:spPr>
          <a:xfrm>
            <a:off x="2269712" y="970432"/>
            <a:ext cx="3914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바탕" panose="02030600000101010101" pitchFamily="18" charset="-127"/>
                <a:ea typeface="바탕" panose="02030600000101010101" pitchFamily="18" charset="-127"/>
              </a:rPr>
              <a:t>2.3s</a:t>
            </a:r>
            <a:endParaRPr lang="ko-KR" altLang="en-US" sz="7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CC87837-FB7D-4044-B9CA-C5EE316C6F6B}"/>
              </a:ext>
            </a:extLst>
          </p:cNvPr>
          <p:cNvSpPr txBox="1"/>
          <p:nvPr/>
        </p:nvSpPr>
        <p:spPr>
          <a:xfrm>
            <a:off x="2479429" y="970432"/>
            <a:ext cx="3914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바탕" panose="02030600000101010101" pitchFamily="18" charset="-127"/>
                <a:ea typeface="바탕" panose="02030600000101010101" pitchFamily="18" charset="-127"/>
              </a:rPr>
              <a:t>3s</a:t>
            </a:r>
            <a:endParaRPr lang="ko-KR" altLang="en-US" sz="7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6789651-8AC6-47A7-A30C-B47B980234AB}"/>
              </a:ext>
            </a:extLst>
          </p:cNvPr>
          <p:cNvSpPr txBox="1"/>
          <p:nvPr/>
        </p:nvSpPr>
        <p:spPr>
          <a:xfrm>
            <a:off x="2683948" y="970432"/>
            <a:ext cx="3914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바탕" panose="02030600000101010101" pitchFamily="18" charset="-127"/>
                <a:ea typeface="바탕" panose="02030600000101010101" pitchFamily="18" charset="-127"/>
              </a:rPr>
              <a:t>3.5s</a:t>
            </a:r>
            <a:endParaRPr lang="ko-KR" altLang="en-US" sz="7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5D104E3F-B8C1-4334-A7B7-A9FD08F5359E}"/>
              </a:ext>
            </a:extLst>
          </p:cNvPr>
          <p:cNvSpPr txBox="1"/>
          <p:nvPr/>
        </p:nvSpPr>
        <p:spPr>
          <a:xfrm>
            <a:off x="3312636" y="970432"/>
            <a:ext cx="3914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바탕" panose="02030600000101010101" pitchFamily="18" charset="-127"/>
                <a:ea typeface="바탕" panose="02030600000101010101" pitchFamily="18" charset="-127"/>
              </a:rPr>
              <a:t>6s</a:t>
            </a:r>
            <a:endParaRPr lang="ko-KR" altLang="en-US" sz="7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F1C3FA6-013C-4DC5-A7AD-4514EE78327B}"/>
              </a:ext>
            </a:extLst>
          </p:cNvPr>
          <p:cNvSpPr txBox="1"/>
          <p:nvPr/>
        </p:nvSpPr>
        <p:spPr>
          <a:xfrm>
            <a:off x="3721832" y="970432"/>
            <a:ext cx="3914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바탕" panose="02030600000101010101" pitchFamily="18" charset="-127"/>
                <a:ea typeface="바탕" panose="02030600000101010101" pitchFamily="18" charset="-127"/>
              </a:rPr>
              <a:t>7.3s</a:t>
            </a:r>
            <a:endParaRPr lang="ko-KR" altLang="en-US" sz="7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38C2AC1-9F98-435B-AEAD-D19554C2B524}"/>
              </a:ext>
            </a:extLst>
          </p:cNvPr>
          <p:cNvSpPr txBox="1"/>
          <p:nvPr/>
        </p:nvSpPr>
        <p:spPr>
          <a:xfrm>
            <a:off x="4546571" y="970432"/>
            <a:ext cx="3914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바탕" panose="02030600000101010101" pitchFamily="18" charset="-127"/>
                <a:ea typeface="바탕" panose="02030600000101010101" pitchFamily="18" charset="-127"/>
              </a:rPr>
              <a:t>10s</a:t>
            </a:r>
            <a:endParaRPr lang="ko-KR" altLang="en-US" sz="7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033921F-2756-44E6-82AF-17FBD8F9E5BF}"/>
              </a:ext>
            </a:extLst>
          </p:cNvPr>
          <p:cNvSpPr txBox="1"/>
          <p:nvPr/>
        </p:nvSpPr>
        <p:spPr>
          <a:xfrm>
            <a:off x="4766847" y="970432"/>
            <a:ext cx="3914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바탕" panose="02030600000101010101" pitchFamily="18" charset="-127"/>
                <a:ea typeface="바탕" panose="02030600000101010101" pitchFamily="18" charset="-127"/>
              </a:rPr>
              <a:t>11s</a:t>
            </a:r>
            <a:endParaRPr lang="ko-KR" altLang="en-US" sz="7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FE0FEA0-8BD9-42EF-98CD-03312EBD412F}"/>
              </a:ext>
            </a:extLst>
          </p:cNvPr>
          <p:cNvSpPr txBox="1"/>
          <p:nvPr/>
        </p:nvSpPr>
        <p:spPr>
          <a:xfrm>
            <a:off x="5909185" y="970432"/>
            <a:ext cx="3914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바탕" panose="02030600000101010101" pitchFamily="18" charset="-127"/>
                <a:ea typeface="바탕" panose="02030600000101010101" pitchFamily="18" charset="-127"/>
              </a:rPr>
              <a:t>15s</a:t>
            </a:r>
            <a:endParaRPr lang="ko-KR" altLang="en-US" sz="7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0E9A338-4DFD-4060-B7DB-725FE9C65EA3}"/>
              </a:ext>
            </a:extLst>
          </p:cNvPr>
          <p:cNvSpPr txBox="1"/>
          <p:nvPr/>
        </p:nvSpPr>
        <p:spPr>
          <a:xfrm>
            <a:off x="4946650" y="970432"/>
            <a:ext cx="5086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바탕" panose="02030600000101010101" pitchFamily="18" charset="-127"/>
                <a:ea typeface="바탕" panose="02030600000101010101" pitchFamily="18" charset="-127"/>
              </a:rPr>
              <a:t>11.4s</a:t>
            </a:r>
            <a:endParaRPr lang="ko-KR" altLang="en-US" sz="7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1FAF7231-4386-4992-A4DA-20FF35972281}"/>
              </a:ext>
            </a:extLst>
          </p:cNvPr>
          <p:cNvSpPr txBox="1"/>
          <p:nvPr/>
        </p:nvSpPr>
        <p:spPr>
          <a:xfrm>
            <a:off x="7255111" y="970432"/>
            <a:ext cx="5086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바탕" panose="02030600000101010101" pitchFamily="18" charset="-127"/>
                <a:ea typeface="바탕" panose="02030600000101010101" pitchFamily="18" charset="-127"/>
              </a:rPr>
              <a:t>20s</a:t>
            </a:r>
            <a:endParaRPr lang="ko-KR" altLang="en-US" sz="7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83318D68-49F0-4E96-948F-1A1694B5CCCE}"/>
              </a:ext>
            </a:extLst>
          </p:cNvPr>
          <p:cNvSpPr txBox="1"/>
          <p:nvPr/>
        </p:nvSpPr>
        <p:spPr>
          <a:xfrm>
            <a:off x="7558696" y="970432"/>
            <a:ext cx="5086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바탕" panose="02030600000101010101" pitchFamily="18" charset="-127"/>
                <a:ea typeface="바탕" panose="02030600000101010101" pitchFamily="18" charset="-127"/>
              </a:rPr>
              <a:t>21s</a:t>
            </a:r>
            <a:endParaRPr lang="ko-KR" altLang="en-US" sz="7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358548D-BEDF-4C61-AA66-B2C136B51ABF}"/>
              </a:ext>
            </a:extLst>
          </p:cNvPr>
          <p:cNvSpPr txBox="1"/>
          <p:nvPr/>
        </p:nvSpPr>
        <p:spPr>
          <a:xfrm>
            <a:off x="7883322" y="970432"/>
            <a:ext cx="5086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바탕" panose="02030600000101010101" pitchFamily="18" charset="-127"/>
                <a:ea typeface="바탕" panose="02030600000101010101" pitchFamily="18" charset="-127"/>
              </a:rPr>
              <a:t>22s</a:t>
            </a:r>
            <a:endParaRPr lang="ko-KR" altLang="en-US" sz="7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894B9BD4-27F5-49DB-B063-E4045404F0C6}"/>
              </a:ext>
            </a:extLst>
          </p:cNvPr>
          <p:cNvCxnSpPr>
            <a:cxnSpLocks/>
          </p:cNvCxnSpPr>
          <p:nvPr/>
        </p:nvCxnSpPr>
        <p:spPr>
          <a:xfrm>
            <a:off x="8431779" y="3490732"/>
            <a:ext cx="0" cy="1893946"/>
          </a:xfrm>
          <a:prstGeom prst="line">
            <a:avLst/>
          </a:prstGeom>
          <a:ln w="127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6716DE93-C60C-4C23-9F04-BC1370E83FBB}"/>
              </a:ext>
            </a:extLst>
          </p:cNvPr>
          <p:cNvSpPr txBox="1"/>
          <p:nvPr/>
        </p:nvSpPr>
        <p:spPr>
          <a:xfrm>
            <a:off x="8148475" y="970432"/>
            <a:ext cx="5086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바탕" panose="02030600000101010101" pitchFamily="18" charset="-127"/>
                <a:ea typeface="바탕" panose="02030600000101010101" pitchFamily="18" charset="-127"/>
              </a:rPr>
              <a:t>23s</a:t>
            </a:r>
            <a:endParaRPr lang="ko-KR" altLang="en-US" sz="7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AC5D16F-2870-470C-9C56-55BF5E589C14}"/>
              </a:ext>
            </a:extLst>
          </p:cNvPr>
          <p:cNvSpPr txBox="1"/>
          <p:nvPr/>
        </p:nvSpPr>
        <p:spPr>
          <a:xfrm>
            <a:off x="2704684" y="3313983"/>
            <a:ext cx="3914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바탕" panose="02030600000101010101" pitchFamily="18" charset="-127"/>
                <a:ea typeface="바탕" panose="02030600000101010101" pitchFamily="18" charset="-127"/>
              </a:rPr>
              <a:t>4s</a:t>
            </a:r>
            <a:endParaRPr lang="ko-KR" altLang="en-US" sz="7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7A909E35-8C06-42FB-A437-A1D282A83CB1}"/>
              </a:ext>
            </a:extLst>
          </p:cNvPr>
          <p:cNvSpPr txBox="1"/>
          <p:nvPr/>
        </p:nvSpPr>
        <p:spPr>
          <a:xfrm>
            <a:off x="3304700" y="3313983"/>
            <a:ext cx="3914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바탕" panose="02030600000101010101" pitchFamily="18" charset="-127"/>
                <a:ea typeface="바탕" panose="02030600000101010101" pitchFamily="18" charset="-127"/>
              </a:rPr>
              <a:t>6s</a:t>
            </a:r>
            <a:endParaRPr lang="ko-KR" altLang="en-US" sz="7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53AB2BCC-CA2F-4F66-A193-CA4AE060CFA3}"/>
              </a:ext>
            </a:extLst>
          </p:cNvPr>
          <p:cNvSpPr txBox="1"/>
          <p:nvPr/>
        </p:nvSpPr>
        <p:spPr>
          <a:xfrm>
            <a:off x="3619267" y="3313983"/>
            <a:ext cx="3914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바탕" panose="02030600000101010101" pitchFamily="18" charset="-127"/>
                <a:ea typeface="바탕" panose="02030600000101010101" pitchFamily="18" charset="-127"/>
              </a:rPr>
              <a:t>7s</a:t>
            </a:r>
            <a:endParaRPr lang="ko-KR" altLang="en-US" sz="7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391BCF86-D30C-443D-B3B3-2CEE946702BB}"/>
              </a:ext>
            </a:extLst>
          </p:cNvPr>
          <p:cNvSpPr txBox="1"/>
          <p:nvPr/>
        </p:nvSpPr>
        <p:spPr>
          <a:xfrm>
            <a:off x="4031326" y="3313983"/>
            <a:ext cx="3914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바탕" panose="02030600000101010101" pitchFamily="18" charset="-127"/>
                <a:ea typeface="바탕" panose="02030600000101010101" pitchFamily="18" charset="-127"/>
              </a:rPr>
              <a:t>8.5s</a:t>
            </a:r>
            <a:endParaRPr lang="ko-KR" altLang="en-US" sz="7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F9CA75F-9705-41E2-BDCB-88A900F74AAE}"/>
              </a:ext>
            </a:extLst>
          </p:cNvPr>
          <p:cNvSpPr txBox="1"/>
          <p:nvPr/>
        </p:nvSpPr>
        <p:spPr>
          <a:xfrm>
            <a:off x="5918109" y="3313983"/>
            <a:ext cx="3914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바탕" panose="02030600000101010101" pitchFamily="18" charset="-127"/>
                <a:ea typeface="바탕" panose="02030600000101010101" pitchFamily="18" charset="-127"/>
              </a:rPr>
              <a:t>15s</a:t>
            </a:r>
            <a:endParaRPr lang="ko-KR" altLang="en-US" sz="7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FE3C40AA-7049-4B08-A69D-02C65F74D5B6}"/>
              </a:ext>
            </a:extLst>
          </p:cNvPr>
          <p:cNvSpPr txBox="1"/>
          <p:nvPr/>
        </p:nvSpPr>
        <p:spPr>
          <a:xfrm>
            <a:off x="7277193" y="3313983"/>
            <a:ext cx="3914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바탕" panose="02030600000101010101" pitchFamily="18" charset="-127"/>
                <a:ea typeface="바탕" panose="02030600000101010101" pitchFamily="18" charset="-127"/>
              </a:rPr>
              <a:t>20s</a:t>
            </a:r>
            <a:endParaRPr lang="ko-KR" altLang="en-US" sz="7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005ABAFF-8CFF-4C55-BA82-D5DA2C7573D6}"/>
              </a:ext>
            </a:extLst>
          </p:cNvPr>
          <p:cNvSpPr txBox="1"/>
          <p:nvPr/>
        </p:nvSpPr>
        <p:spPr>
          <a:xfrm>
            <a:off x="7623954" y="3313983"/>
            <a:ext cx="3914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바탕" panose="02030600000101010101" pitchFamily="18" charset="-127"/>
                <a:ea typeface="바탕" panose="02030600000101010101" pitchFamily="18" charset="-127"/>
              </a:rPr>
              <a:t>21s</a:t>
            </a:r>
            <a:endParaRPr lang="ko-KR" altLang="en-US" sz="7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3AC5D9C-9EBE-40F1-9370-CB85AD24CA6B}"/>
              </a:ext>
            </a:extLst>
          </p:cNvPr>
          <p:cNvSpPr txBox="1"/>
          <p:nvPr/>
        </p:nvSpPr>
        <p:spPr>
          <a:xfrm>
            <a:off x="7819692" y="3313983"/>
            <a:ext cx="4712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바탕" panose="02030600000101010101" pitchFamily="18" charset="-127"/>
                <a:ea typeface="바탕" panose="02030600000101010101" pitchFamily="18" charset="-127"/>
              </a:rPr>
              <a:t>21.3s</a:t>
            </a:r>
            <a:endParaRPr lang="ko-KR" altLang="en-US" sz="7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D74F950-73EF-4FFD-9705-42AC9E0EDA16}"/>
              </a:ext>
            </a:extLst>
          </p:cNvPr>
          <p:cNvSpPr txBox="1"/>
          <p:nvPr/>
        </p:nvSpPr>
        <p:spPr>
          <a:xfrm>
            <a:off x="8195313" y="3313983"/>
            <a:ext cx="4712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바탕" panose="02030600000101010101" pitchFamily="18" charset="-127"/>
                <a:ea typeface="바탕" panose="02030600000101010101" pitchFamily="18" charset="-127"/>
              </a:rPr>
              <a:t>23s</a:t>
            </a:r>
            <a:endParaRPr lang="ko-KR" altLang="en-US" sz="7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29511B9B-DB26-4C9E-9FC5-188FC4644820}"/>
              </a:ext>
            </a:extLst>
          </p:cNvPr>
          <p:cNvSpPr txBox="1"/>
          <p:nvPr/>
        </p:nvSpPr>
        <p:spPr>
          <a:xfrm>
            <a:off x="8781125" y="3313983"/>
            <a:ext cx="3504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바탕" panose="02030600000101010101" pitchFamily="18" charset="-127"/>
                <a:ea typeface="바탕" panose="02030600000101010101" pitchFamily="18" charset="-127"/>
              </a:rPr>
              <a:t>25s</a:t>
            </a:r>
            <a:endParaRPr lang="ko-KR" altLang="en-US" sz="7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4B45235-B270-43DE-9ABF-7981AB3C1BC8}"/>
              </a:ext>
            </a:extLst>
          </p:cNvPr>
          <p:cNvSpPr txBox="1"/>
          <p:nvPr/>
        </p:nvSpPr>
        <p:spPr>
          <a:xfrm>
            <a:off x="8781125" y="970223"/>
            <a:ext cx="3504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latin typeface="바탕" panose="02030600000101010101" pitchFamily="18" charset="-127"/>
                <a:ea typeface="바탕" panose="02030600000101010101" pitchFamily="18" charset="-127"/>
              </a:rPr>
              <a:t>25s</a:t>
            </a:r>
            <a:endParaRPr lang="ko-KR" altLang="en-US" sz="7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147522CC-F488-4995-B829-ECB16432E0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1" r="24364"/>
          <a:stretch/>
        </p:blipFill>
        <p:spPr>
          <a:xfrm>
            <a:off x="1775936" y="4540619"/>
            <a:ext cx="7288975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2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67</Words>
  <Application>Microsoft Office PowerPoint</Application>
  <PresentationFormat>와이드스크린</PresentationFormat>
  <Paragraphs>49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바탕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이상화</dc:creator>
  <cp:lastModifiedBy>이상화</cp:lastModifiedBy>
  <cp:revision>6</cp:revision>
  <dcterms:created xsi:type="dcterms:W3CDTF">2022-04-20T18:27:13Z</dcterms:created>
  <dcterms:modified xsi:type="dcterms:W3CDTF">2022-04-21T11:50:34Z</dcterms:modified>
</cp:coreProperties>
</file>