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7" r:id="rId5"/>
    <p:sldId id="268" r:id="rId6"/>
    <p:sldId id="269" r:id="rId7"/>
    <p:sldId id="270" r:id="rId8"/>
    <p:sldId id="271" r:id="rId9"/>
    <p:sldId id="272" r:id="rId10"/>
    <p:sldId id="277" r:id="rId11"/>
    <p:sldId id="274" r:id="rId12"/>
    <p:sldId id="275" r:id="rId13"/>
    <p:sldId id="276" r:id="rId14"/>
  </p:sldIdLst>
  <p:sldSz cx="12192000" cy="6858000"/>
  <p:notesSz cx="6858000" cy="9144000"/>
  <p:defaultTextStyle>
    <a:defPPr rtl="0">
      <a:defRPr lang="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A55CA9-6C9E-4356-A2D1-1FA5319AB9DA}" v="29" dt="2025-05-03T20:10:42.332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gyalka Baracskai" userId="cd5c1be7a9fc8f7d" providerId="LiveId" clId="{F7A55CA9-6C9E-4356-A2D1-1FA5319AB9DA}"/>
    <pc:docChg chg="undo redo custSel addSld delSld modSld sldOrd">
      <pc:chgData name="Angyalka Baracskai" userId="cd5c1be7a9fc8f7d" providerId="LiveId" clId="{F7A55CA9-6C9E-4356-A2D1-1FA5319AB9DA}" dt="2025-05-03T20:11:08.230" v="1256" actId="1076"/>
      <pc:docMkLst>
        <pc:docMk/>
      </pc:docMkLst>
      <pc:sldChg chg="modSp mod">
        <pc:chgData name="Angyalka Baracskai" userId="cd5c1be7a9fc8f7d" providerId="LiveId" clId="{F7A55CA9-6C9E-4356-A2D1-1FA5319AB9DA}" dt="2025-05-03T20:11:08.230" v="1256" actId="1076"/>
        <pc:sldMkLst>
          <pc:docMk/>
          <pc:sldMk cId="3346596536" sldId="268"/>
        </pc:sldMkLst>
        <pc:spChg chg="mod">
          <ac:chgData name="Angyalka Baracskai" userId="cd5c1be7a9fc8f7d" providerId="LiveId" clId="{F7A55CA9-6C9E-4356-A2D1-1FA5319AB9DA}" dt="2025-05-02T08:33:15.191" v="55" actId="20577"/>
          <ac:spMkLst>
            <pc:docMk/>
            <pc:sldMk cId="3346596536" sldId="268"/>
            <ac:spMk id="2" creationId="{00000000-0000-0000-0000-000000000000}"/>
          </ac:spMkLst>
        </pc:spChg>
        <pc:spChg chg="mod">
          <ac:chgData name="Angyalka Baracskai" userId="cd5c1be7a9fc8f7d" providerId="LiveId" clId="{F7A55CA9-6C9E-4356-A2D1-1FA5319AB9DA}" dt="2025-05-03T20:11:08.230" v="1256" actId="1076"/>
          <ac:spMkLst>
            <pc:docMk/>
            <pc:sldMk cId="3346596536" sldId="268"/>
            <ac:spMk id="3" creationId="{00000000-0000-0000-0000-000000000000}"/>
          </ac:spMkLst>
        </pc:spChg>
      </pc:sldChg>
      <pc:sldChg chg="addSp delSp modSp mod">
        <pc:chgData name="Angyalka Baracskai" userId="cd5c1be7a9fc8f7d" providerId="LiveId" clId="{F7A55CA9-6C9E-4356-A2D1-1FA5319AB9DA}" dt="2025-05-03T20:10:52.384" v="1255" actId="1076"/>
        <pc:sldMkLst>
          <pc:docMk/>
          <pc:sldMk cId="67957042" sldId="269"/>
        </pc:sldMkLst>
        <pc:spChg chg="mod">
          <ac:chgData name="Angyalka Baracskai" userId="cd5c1be7a9fc8f7d" providerId="LiveId" clId="{F7A55CA9-6C9E-4356-A2D1-1FA5319AB9DA}" dt="2025-05-02T08:42:15.266" v="764" actId="20577"/>
          <ac:spMkLst>
            <pc:docMk/>
            <pc:sldMk cId="67957042" sldId="269"/>
            <ac:spMk id="2" creationId="{00000000-0000-0000-0000-000000000000}"/>
          </ac:spMkLst>
        </pc:spChg>
        <pc:spChg chg="add del mod">
          <ac:chgData name="Angyalka Baracskai" userId="cd5c1be7a9fc8f7d" providerId="LiveId" clId="{F7A55CA9-6C9E-4356-A2D1-1FA5319AB9DA}" dt="2025-05-02T14:14:28.809" v="853" actId="20577"/>
          <ac:spMkLst>
            <pc:docMk/>
            <pc:sldMk cId="67957042" sldId="269"/>
            <ac:spMk id="4" creationId="{C1FBD350-0A65-6502-0EC0-3A915BEA35CD}"/>
          </ac:spMkLst>
        </pc:spChg>
        <pc:spChg chg="add mod">
          <ac:chgData name="Angyalka Baracskai" userId="cd5c1be7a9fc8f7d" providerId="LiveId" clId="{F7A55CA9-6C9E-4356-A2D1-1FA5319AB9DA}" dt="2025-05-02T08:41:40.020" v="692"/>
          <ac:spMkLst>
            <pc:docMk/>
            <pc:sldMk cId="67957042" sldId="269"/>
            <ac:spMk id="5" creationId="{8F46992C-B854-9FB6-6C31-367C85DB2602}"/>
          </ac:spMkLst>
        </pc:spChg>
        <pc:graphicFrameChg chg="del">
          <ac:chgData name="Angyalka Baracskai" userId="cd5c1be7a9fc8f7d" providerId="LiveId" clId="{F7A55CA9-6C9E-4356-A2D1-1FA5319AB9DA}" dt="2025-05-02T08:41:34.413" v="688" actId="478"/>
          <ac:graphicFrameMkLst>
            <pc:docMk/>
            <pc:sldMk cId="67957042" sldId="269"/>
            <ac:graphicFrameMk id="6" creationId="{00000000-0000-0000-0000-000000000000}"/>
          </ac:graphicFrameMkLst>
        </pc:graphicFrameChg>
        <pc:picChg chg="add mod">
          <ac:chgData name="Angyalka Baracskai" userId="cd5c1be7a9fc8f7d" providerId="LiveId" clId="{F7A55CA9-6C9E-4356-A2D1-1FA5319AB9DA}" dt="2025-05-03T20:10:52.384" v="1255" actId="1076"/>
          <ac:picMkLst>
            <pc:docMk/>
            <pc:sldMk cId="67957042" sldId="269"/>
            <ac:picMk id="5" creationId="{602BEC07-1916-4A94-75A3-84FF8669AC83}"/>
          </ac:picMkLst>
        </pc:picChg>
      </pc:sldChg>
      <pc:sldChg chg="addSp delSp modSp mod">
        <pc:chgData name="Angyalka Baracskai" userId="cd5c1be7a9fc8f7d" providerId="LiveId" clId="{F7A55CA9-6C9E-4356-A2D1-1FA5319AB9DA}" dt="2025-05-02T14:26:09.408" v="1076"/>
        <pc:sldMkLst>
          <pc:docMk/>
          <pc:sldMk cId="762081027" sldId="270"/>
        </pc:sldMkLst>
        <pc:spChg chg="mod">
          <ac:chgData name="Angyalka Baracskai" userId="cd5c1be7a9fc8f7d" providerId="LiveId" clId="{F7A55CA9-6C9E-4356-A2D1-1FA5319AB9DA}" dt="2025-05-02T14:15:44.081" v="894" actId="20577"/>
          <ac:spMkLst>
            <pc:docMk/>
            <pc:sldMk cId="762081027" sldId="270"/>
            <ac:spMk id="2" creationId="{00000000-0000-0000-0000-000000000000}"/>
          </ac:spMkLst>
        </pc:spChg>
        <pc:spChg chg="add del mod">
          <ac:chgData name="Angyalka Baracskai" userId="cd5c1be7a9fc8f7d" providerId="LiveId" clId="{F7A55CA9-6C9E-4356-A2D1-1FA5319AB9DA}" dt="2025-05-02T14:25:46.002" v="1070" actId="20577"/>
          <ac:spMkLst>
            <pc:docMk/>
            <pc:sldMk cId="762081027" sldId="270"/>
            <ac:spMk id="3" creationId="{00000000-0000-0000-0000-000000000000}"/>
          </ac:spMkLst>
        </pc:spChg>
        <pc:spChg chg="add">
          <ac:chgData name="Angyalka Baracskai" userId="cd5c1be7a9fc8f7d" providerId="LiveId" clId="{F7A55CA9-6C9E-4356-A2D1-1FA5319AB9DA}" dt="2025-05-02T14:23:19.316" v="972"/>
          <ac:spMkLst>
            <pc:docMk/>
            <pc:sldMk cId="762081027" sldId="270"/>
            <ac:spMk id="4" creationId="{2C3A02E1-0FC9-071E-81D5-D63409059F1A}"/>
          </ac:spMkLst>
        </pc:spChg>
        <pc:spChg chg="add">
          <ac:chgData name="Angyalka Baracskai" userId="cd5c1be7a9fc8f7d" providerId="LiveId" clId="{F7A55CA9-6C9E-4356-A2D1-1FA5319AB9DA}" dt="2025-05-02T14:23:23.778" v="973"/>
          <ac:spMkLst>
            <pc:docMk/>
            <pc:sldMk cId="762081027" sldId="270"/>
            <ac:spMk id="6" creationId="{C5E59C5F-C97F-62EB-AE1A-6A0030AA20F0}"/>
          </ac:spMkLst>
        </pc:spChg>
        <pc:spChg chg="add mod">
          <ac:chgData name="Angyalka Baracskai" userId="cd5c1be7a9fc8f7d" providerId="LiveId" clId="{F7A55CA9-6C9E-4356-A2D1-1FA5319AB9DA}" dt="2025-05-02T14:23:33.046" v="978"/>
          <ac:spMkLst>
            <pc:docMk/>
            <pc:sldMk cId="762081027" sldId="270"/>
            <ac:spMk id="7" creationId="{902C0A74-0137-E358-3C75-97174446BA1A}"/>
          </ac:spMkLst>
        </pc:spChg>
        <pc:spChg chg="add del mod">
          <ac:chgData name="Angyalka Baracskai" userId="cd5c1be7a9fc8f7d" providerId="LiveId" clId="{F7A55CA9-6C9E-4356-A2D1-1FA5319AB9DA}" dt="2025-05-02T14:26:09.408" v="1076"/>
          <ac:spMkLst>
            <pc:docMk/>
            <pc:sldMk cId="762081027" sldId="270"/>
            <ac:spMk id="9" creationId="{4E86F732-6BD3-F40A-ABED-06B67D5F81FE}"/>
          </ac:spMkLst>
        </pc:spChg>
        <pc:spChg chg="add mod">
          <ac:chgData name="Angyalka Baracskai" userId="cd5c1be7a9fc8f7d" providerId="LiveId" clId="{F7A55CA9-6C9E-4356-A2D1-1FA5319AB9DA}" dt="2025-05-02T14:26:09.405" v="1074" actId="21"/>
          <ac:spMkLst>
            <pc:docMk/>
            <pc:sldMk cId="762081027" sldId="270"/>
            <ac:spMk id="11" creationId="{C0417733-4FCD-5548-F2B7-F5E99817AB9A}"/>
          </ac:spMkLst>
        </pc:spChg>
        <pc:graphicFrameChg chg="del modGraphic">
          <ac:chgData name="Angyalka Baracskai" userId="cd5c1be7a9fc8f7d" providerId="LiveId" clId="{F7A55CA9-6C9E-4356-A2D1-1FA5319AB9DA}" dt="2025-05-02T14:26:09.405" v="1074" actId="21"/>
          <ac:graphicFrameMkLst>
            <pc:docMk/>
            <pc:sldMk cId="762081027" sldId="270"/>
            <ac:graphicFrameMk id="5" creationId="{00000000-0000-0000-0000-000000000000}"/>
          </ac:graphicFrameMkLst>
        </pc:graphicFrameChg>
      </pc:sldChg>
      <pc:sldChg chg="addSp delSp modSp mod">
        <pc:chgData name="Angyalka Baracskai" userId="cd5c1be7a9fc8f7d" providerId="LiveId" clId="{F7A55CA9-6C9E-4356-A2D1-1FA5319AB9DA}" dt="2025-05-03T20:10:19.591" v="1249" actId="1076"/>
        <pc:sldMkLst>
          <pc:docMk/>
          <pc:sldMk cId="249977872" sldId="271"/>
        </pc:sldMkLst>
        <pc:spChg chg="mod">
          <ac:chgData name="Angyalka Baracskai" userId="cd5c1be7a9fc8f7d" providerId="LiveId" clId="{F7A55CA9-6C9E-4356-A2D1-1FA5319AB9DA}" dt="2025-05-02T14:16:10.396" v="939" actId="20577"/>
          <ac:spMkLst>
            <pc:docMk/>
            <pc:sldMk cId="249977872" sldId="271"/>
            <ac:spMk id="2" creationId="{00000000-0000-0000-0000-000000000000}"/>
          </ac:spMkLst>
        </pc:spChg>
        <pc:spChg chg="mod">
          <ac:chgData name="Angyalka Baracskai" userId="cd5c1be7a9fc8f7d" providerId="LiveId" clId="{F7A55CA9-6C9E-4356-A2D1-1FA5319AB9DA}" dt="2025-05-02T14:21:04.978" v="971" actId="20577"/>
          <ac:spMkLst>
            <pc:docMk/>
            <pc:sldMk cId="249977872" sldId="271"/>
            <ac:spMk id="3" creationId="{00000000-0000-0000-0000-000000000000}"/>
          </ac:spMkLst>
        </pc:spChg>
        <pc:spChg chg="add del mod">
          <ac:chgData name="Angyalka Baracskai" userId="cd5c1be7a9fc8f7d" providerId="LiveId" clId="{F7A55CA9-6C9E-4356-A2D1-1FA5319AB9DA}" dt="2025-05-03T20:10:13.045" v="1245" actId="931"/>
          <ac:spMkLst>
            <pc:docMk/>
            <pc:sldMk cId="249977872" sldId="271"/>
            <ac:spMk id="6" creationId="{30880483-875A-53FE-F8DB-D4995D379866}"/>
          </ac:spMkLst>
        </pc:spChg>
        <pc:graphicFrameChg chg="del">
          <ac:chgData name="Angyalka Baracskai" userId="cd5c1be7a9fc8f7d" providerId="LiveId" clId="{F7A55CA9-6C9E-4356-A2D1-1FA5319AB9DA}" dt="2025-05-03T20:09:55.901" v="1244" actId="478"/>
          <ac:graphicFrameMkLst>
            <pc:docMk/>
            <pc:sldMk cId="249977872" sldId="271"/>
            <ac:graphicFrameMk id="5" creationId="{00000000-0000-0000-0000-000000000000}"/>
          </ac:graphicFrameMkLst>
        </pc:graphicFrameChg>
        <pc:picChg chg="add mod">
          <ac:chgData name="Angyalka Baracskai" userId="cd5c1be7a9fc8f7d" providerId="LiveId" clId="{F7A55CA9-6C9E-4356-A2D1-1FA5319AB9DA}" dt="2025-05-03T20:10:19.591" v="1249" actId="1076"/>
          <ac:picMkLst>
            <pc:docMk/>
            <pc:sldMk cId="249977872" sldId="271"/>
            <ac:picMk id="8" creationId="{DBC80B1A-5CBC-7FE5-9581-217EBFF4B30C}"/>
          </ac:picMkLst>
        </pc:picChg>
      </pc:sldChg>
      <pc:sldChg chg="addSp delSp modSp mod modClrScheme chgLayout">
        <pc:chgData name="Angyalka Baracskai" userId="cd5c1be7a9fc8f7d" providerId="LiveId" clId="{F7A55CA9-6C9E-4356-A2D1-1FA5319AB9DA}" dt="2025-05-02T08:45:51.279" v="803" actId="1076"/>
        <pc:sldMkLst>
          <pc:docMk/>
          <pc:sldMk cId="3999759775" sldId="272"/>
        </pc:sldMkLst>
        <pc:spChg chg="del">
          <ac:chgData name="Angyalka Baracskai" userId="cd5c1be7a9fc8f7d" providerId="LiveId" clId="{F7A55CA9-6C9E-4356-A2D1-1FA5319AB9DA}" dt="2025-05-02T08:45:41.484" v="801" actId="26606"/>
          <ac:spMkLst>
            <pc:docMk/>
            <pc:sldMk cId="3999759775" sldId="272"/>
            <ac:spMk id="2" creationId="{00000000-0000-0000-0000-000000000000}"/>
          </ac:spMkLst>
        </pc:spChg>
        <pc:spChg chg="mod">
          <ac:chgData name="Angyalka Baracskai" userId="cd5c1be7a9fc8f7d" providerId="LiveId" clId="{F7A55CA9-6C9E-4356-A2D1-1FA5319AB9DA}" dt="2025-05-02T08:45:41.484" v="801" actId="26606"/>
          <ac:spMkLst>
            <pc:docMk/>
            <pc:sldMk cId="3999759775" sldId="272"/>
            <ac:spMk id="4" creationId="{00000000-0000-0000-0000-000000000000}"/>
          </ac:spMkLst>
        </pc:spChg>
        <pc:picChg chg="add mod">
          <ac:chgData name="Angyalka Baracskai" userId="cd5c1be7a9fc8f7d" providerId="LiveId" clId="{F7A55CA9-6C9E-4356-A2D1-1FA5319AB9DA}" dt="2025-05-02T08:45:51.279" v="803" actId="1076"/>
          <ac:picMkLst>
            <pc:docMk/>
            <pc:sldMk cId="3999759775" sldId="272"/>
            <ac:picMk id="5" creationId="{83D6CAEC-DD51-B1A7-2B4D-5C1256015A44}"/>
          </ac:picMkLst>
        </pc:picChg>
      </pc:sldChg>
      <pc:sldChg chg="addSp delSp modSp del mod">
        <pc:chgData name="Angyalka Baracskai" userId="cd5c1be7a9fc8f7d" providerId="LiveId" clId="{F7A55CA9-6C9E-4356-A2D1-1FA5319AB9DA}" dt="2025-05-03T20:05:05.475" v="1136" actId="2696"/>
        <pc:sldMkLst>
          <pc:docMk/>
          <pc:sldMk cId="1428607047" sldId="273"/>
        </pc:sldMkLst>
        <pc:spChg chg="add mod">
          <ac:chgData name="Angyalka Baracskai" userId="cd5c1be7a9fc8f7d" providerId="LiveId" clId="{F7A55CA9-6C9E-4356-A2D1-1FA5319AB9DA}" dt="2025-05-03T20:04:42.558" v="1132"/>
          <ac:spMkLst>
            <pc:docMk/>
            <pc:sldMk cId="1428607047" sldId="273"/>
            <ac:spMk id="2" creationId="{00000000-0000-0000-0000-000000000000}"/>
          </ac:spMkLst>
        </pc:spChg>
        <pc:spChg chg="mod">
          <ac:chgData name="Angyalka Baracskai" userId="cd5c1be7a9fc8f7d" providerId="LiveId" clId="{F7A55CA9-6C9E-4356-A2D1-1FA5319AB9DA}" dt="2025-05-03T20:03:14.802" v="1130"/>
          <ac:spMkLst>
            <pc:docMk/>
            <pc:sldMk cId="1428607047" sldId="273"/>
            <ac:spMk id="12" creationId="{00000000-0000-0000-0000-000000000000}"/>
          </ac:spMkLst>
        </pc:spChg>
        <pc:spChg chg="del">
          <ac:chgData name="Angyalka Baracskai" userId="cd5c1be7a9fc8f7d" providerId="LiveId" clId="{F7A55CA9-6C9E-4356-A2D1-1FA5319AB9DA}" dt="2025-05-03T20:04:42.558" v="1132"/>
          <ac:spMkLst>
            <pc:docMk/>
            <pc:sldMk cId="1428607047" sldId="273"/>
            <ac:spMk id="13" creationId="{00000000-0000-0000-0000-000000000000}"/>
          </ac:spMkLst>
        </pc:spChg>
        <pc:spChg chg="del">
          <ac:chgData name="Angyalka Baracskai" userId="cd5c1be7a9fc8f7d" providerId="LiveId" clId="{F7A55CA9-6C9E-4356-A2D1-1FA5319AB9DA}" dt="2025-05-03T20:04:10.564" v="1131" actId="21"/>
          <ac:spMkLst>
            <pc:docMk/>
            <pc:sldMk cId="1428607047" sldId="273"/>
            <ac:spMk id="14" creationId="{00000000-0000-0000-0000-000000000000}"/>
          </ac:spMkLst>
        </pc:spChg>
      </pc:sldChg>
      <pc:sldChg chg="addSp modSp mod">
        <pc:chgData name="Angyalka Baracskai" userId="cd5c1be7a9fc8f7d" providerId="LiveId" clId="{F7A55CA9-6C9E-4356-A2D1-1FA5319AB9DA}" dt="2025-05-03T20:01:23.642" v="1129" actId="1076"/>
        <pc:sldMkLst>
          <pc:docMk/>
          <pc:sldMk cId="3757355931" sldId="274"/>
        </pc:sldMkLst>
        <pc:spChg chg="add mod">
          <ac:chgData name="Angyalka Baracskai" userId="cd5c1be7a9fc8f7d" providerId="LiveId" clId="{F7A55CA9-6C9E-4356-A2D1-1FA5319AB9DA}" dt="2025-05-03T20:01:23.642" v="1129" actId="1076"/>
          <ac:spMkLst>
            <pc:docMk/>
            <pc:sldMk cId="3757355931" sldId="274"/>
            <ac:spMk id="3" creationId="{ED6C4627-97D8-2104-37AD-42DD7EDC2ACE}"/>
          </ac:spMkLst>
        </pc:spChg>
        <pc:spChg chg="mod">
          <ac:chgData name="Angyalka Baracskai" userId="cd5c1be7a9fc8f7d" providerId="LiveId" clId="{F7A55CA9-6C9E-4356-A2D1-1FA5319AB9DA}" dt="2025-05-03T19:59:53.359" v="1103"/>
          <ac:spMkLst>
            <pc:docMk/>
            <pc:sldMk cId="3757355931" sldId="274"/>
            <ac:spMk id="4" creationId="{00000000-0000-0000-0000-000000000000}"/>
          </ac:spMkLst>
        </pc:spChg>
      </pc:sldChg>
      <pc:sldChg chg="addSp modSp mod">
        <pc:chgData name="Angyalka Baracskai" userId="cd5c1be7a9fc8f7d" providerId="LiveId" clId="{F7A55CA9-6C9E-4356-A2D1-1FA5319AB9DA}" dt="2025-05-03T19:53:06.556" v="1101" actId="1076"/>
        <pc:sldMkLst>
          <pc:docMk/>
          <pc:sldMk cId="726169185" sldId="275"/>
        </pc:sldMkLst>
        <pc:spChg chg="add mod">
          <ac:chgData name="Angyalka Baracskai" userId="cd5c1be7a9fc8f7d" providerId="LiveId" clId="{F7A55CA9-6C9E-4356-A2D1-1FA5319AB9DA}" dt="2025-05-03T19:53:06.556" v="1101" actId="1076"/>
          <ac:spMkLst>
            <pc:docMk/>
            <pc:sldMk cId="726169185" sldId="275"/>
            <ac:spMk id="3" creationId="{313A18A5-FB90-2357-AB2C-50B277434A82}"/>
          </ac:spMkLst>
        </pc:spChg>
        <pc:spChg chg="add mod">
          <ac:chgData name="Angyalka Baracskai" userId="cd5c1be7a9fc8f7d" providerId="LiveId" clId="{F7A55CA9-6C9E-4356-A2D1-1FA5319AB9DA}" dt="2025-05-03T19:52:41.392" v="1094" actId="1076"/>
          <ac:spMkLst>
            <pc:docMk/>
            <pc:sldMk cId="726169185" sldId="275"/>
            <ac:spMk id="4" creationId="{1C12D9E1-1539-7219-FDE2-7FFEE5A686C1}"/>
          </ac:spMkLst>
        </pc:spChg>
      </pc:sldChg>
      <pc:sldChg chg="modSp mod">
        <pc:chgData name="Angyalka Baracskai" userId="cd5c1be7a9fc8f7d" providerId="LiveId" clId="{F7A55CA9-6C9E-4356-A2D1-1FA5319AB9DA}" dt="2025-05-03T19:53:27.327" v="1102" actId="207"/>
        <pc:sldMkLst>
          <pc:docMk/>
          <pc:sldMk cId="1825550602" sldId="276"/>
        </pc:sldMkLst>
        <pc:spChg chg="mod">
          <ac:chgData name="Angyalka Baracskai" userId="cd5c1be7a9fc8f7d" providerId="LiveId" clId="{F7A55CA9-6C9E-4356-A2D1-1FA5319AB9DA}" dt="2025-05-03T19:53:27.327" v="1102" actId="207"/>
          <ac:spMkLst>
            <pc:docMk/>
            <pc:sldMk cId="1825550602" sldId="276"/>
            <ac:spMk id="4" creationId="{4DFE9164-26EA-7F3F-A0D0-5FF76C964F16}"/>
          </ac:spMkLst>
        </pc:spChg>
      </pc:sldChg>
      <pc:sldChg chg="addSp modSp add mod ord">
        <pc:chgData name="Angyalka Baracskai" userId="cd5c1be7a9fc8f7d" providerId="LiveId" clId="{F7A55CA9-6C9E-4356-A2D1-1FA5319AB9DA}" dt="2025-05-03T20:09:22.579" v="1243" actId="1076"/>
        <pc:sldMkLst>
          <pc:docMk/>
          <pc:sldMk cId="133459975" sldId="277"/>
        </pc:sldMkLst>
        <pc:spChg chg="add mod">
          <ac:chgData name="Angyalka Baracskai" userId="cd5c1be7a9fc8f7d" providerId="LiveId" clId="{F7A55CA9-6C9E-4356-A2D1-1FA5319AB9DA}" dt="2025-05-03T20:05:44.168" v="1140" actId="1076"/>
          <ac:spMkLst>
            <pc:docMk/>
            <pc:sldMk cId="133459975" sldId="277"/>
            <ac:spMk id="2" creationId="{C08417CD-7F63-B72D-9143-05E5274D1C8F}"/>
          </ac:spMkLst>
        </pc:spChg>
        <pc:spChg chg="mod">
          <ac:chgData name="Angyalka Baracskai" userId="cd5c1be7a9fc8f7d" providerId="LiveId" clId="{F7A55CA9-6C9E-4356-A2D1-1FA5319AB9DA}" dt="2025-05-03T20:09:22.579" v="1243" actId="1076"/>
          <ac:spMkLst>
            <pc:docMk/>
            <pc:sldMk cId="133459975" sldId="277"/>
            <ac:spMk id="3" creationId="{A2344ACB-30B0-D58A-3D79-28F27EBB0CFA}"/>
          </ac:spMkLst>
        </pc:spChg>
        <pc:spChg chg="mod">
          <ac:chgData name="Angyalka Baracskai" userId="cd5c1be7a9fc8f7d" providerId="LiveId" clId="{F7A55CA9-6C9E-4356-A2D1-1FA5319AB9DA}" dt="2025-05-03T20:05:27.034" v="1137"/>
          <ac:spMkLst>
            <pc:docMk/>
            <pc:sldMk cId="133459975" sldId="277"/>
            <ac:spMk id="4" creationId="{BCFC5BBD-EBC8-F330-9BC1-AF3B11E02092}"/>
          </ac:spMkLst>
        </pc:spChg>
        <pc:spChg chg="add mod">
          <ac:chgData name="Angyalka Baracskai" userId="cd5c1be7a9fc8f7d" providerId="LiveId" clId="{F7A55CA9-6C9E-4356-A2D1-1FA5319AB9DA}" dt="2025-05-03T20:05:44.168" v="1140" actId="1076"/>
          <ac:spMkLst>
            <pc:docMk/>
            <pc:sldMk cId="133459975" sldId="277"/>
            <ac:spMk id="5" creationId="{BF8F48EE-0E97-3CF0-A8C8-180648316B42}"/>
          </ac:spMkLst>
        </pc:spChg>
        <pc:spChg chg="add mod">
          <ac:chgData name="Angyalka Baracskai" userId="cd5c1be7a9fc8f7d" providerId="LiveId" clId="{F7A55CA9-6C9E-4356-A2D1-1FA5319AB9DA}" dt="2025-05-03T20:05:44.168" v="1140" actId="1076"/>
          <ac:spMkLst>
            <pc:docMk/>
            <pc:sldMk cId="133459975" sldId="277"/>
            <ac:spMk id="6" creationId="{34EF0E68-D260-34A7-5DF5-8DA10046C755}"/>
          </ac:spMkLst>
        </pc:spChg>
        <pc:spChg chg="add mod">
          <ac:chgData name="Angyalka Baracskai" userId="cd5c1be7a9fc8f7d" providerId="LiveId" clId="{F7A55CA9-6C9E-4356-A2D1-1FA5319AB9DA}" dt="2025-05-03T20:05:44.168" v="1140" actId="1076"/>
          <ac:spMkLst>
            <pc:docMk/>
            <pc:sldMk cId="133459975" sldId="277"/>
            <ac:spMk id="7" creationId="{FA5A3829-A912-8A08-3041-9C9D6D9C6F10}"/>
          </ac:spMkLst>
        </pc:spChg>
        <pc:spChg chg="add mod">
          <ac:chgData name="Angyalka Baracskai" userId="cd5c1be7a9fc8f7d" providerId="LiveId" clId="{F7A55CA9-6C9E-4356-A2D1-1FA5319AB9DA}" dt="2025-05-03T20:05:44.168" v="1140" actId="1076"/>
          <ac:spMkLst>
            <pc:docMk/>
            <pc:sldMk cId="133459975" sldId="277"/>
            <ac:spMk id="8" creationId="{90262666-11C4-AE49-F405-A338AF14BE5C}"/>
          </ac:spMkLst>
        </pc:spChg>
        <pc:spChg chg="add mod">
          <ac:chgData name="Angyalka Baracskai" userId="cd5c1be7a9fc8f7d" providerId="LiveId" clId="{F7A55CA9-6C9E-4356-A2D1-1FA5319AB9DA}" dt="2025-05-03T20:05:57.079" v="1144" actId="1076"/>
          <ac:spMkLst>
            <pc:docMk/>
            <pc:sldMk cId="133459975" sldId="277"/>
            <ac:spMk id="9" creationId="{8B34605B-984E-44AB-5AE5-C044A1DA8842}"/>
          </ac:spMkLst>
        </pc:spChg>
        <pc:spChg chg="add">
          <ac:chgData name="Angyalka Baracskai" userId="cd5c1be7a9fc8f7d" providerId="LiveId" clId="{F7A55CA9-6C9E-4356-A2D1-1FA5319AB9DA}" dt="2025-05-03T20:05:46.866" v="1142"/>
          <ac:spMkLst>
            <pc:docMk/>
            <pc:sldMk cId="133459975" sldId="277"/>
            <ac:spMk id="10" creationId="{0DD12D47-65DB-9481-BEB8-2557140B3D69}"/>
          </ac:spMkLst>
        </pc:spChg>
        <pc:spChg chg="add">
          <ac:chgData name="Angyalka Baracskai" userId="cd5c1be7a9fc8f7d" providerId="LiveId" clId="{F7A55CA9-6C9E-4356-A2D1-1FA5319AB9DA}" dt="2025-05-03T20:05:46.866" v="1142"/>
          <ac:spMkLst>
            <pc:docMk/>
            <pc:sldMk cId="133459975" sldId="277"/>
            <ac:spMk id="11" creationId="{603AEAD6-0F75-4135-7E97-B52B935B93EE}"/>
          </ac:spMkLst>
        </pc:spChg>
        <pc:spChg chg="add">
          <ac:chgData name="Angyalka Baracskai" userId="cd5c1be7a9fc8f7d" providerId="LiveId" clId="{F7A55CA9-6C9E-4356-A2D1-1FA5319AB9DA}" dt="2025-05-03T20:05:46.866" v="1142"/>
          <ac:spMkLst>
            <pc:docMk/>
            <pc:sldMk cId="133459975" sldId="277"/>
            <ac:spMk id="12" creationId="{24B782D0-FB32-BED8-2168-44DE1B1B6B3B}"/>
          </ac:spMkLst>
        </pc:spChg>
        <pc:spChg chg="add">
          <ac:chgData name="Angyalka Baracskai" userId="cd5c1be7a9fc8f7d" providerId="LiveId" clId="{F7A55CA9-6C9E-4356-A2D1-1FA5319AB9DA}" dt="2025-05-03T20:05:46.866" v="1142"/>
          <ac:spMkLst>
            <pc:docMk/>
            <pc:sldMk cId="133459975" sldId="277"/>
            <ac:spMk id="13" creationId="{0688CDA2-5688-9FE2-D702-18FCA4CB0D9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7FDC197-473C-40E5-8A61-79CCE293D706}" type="datetime1">
              <a:rPr lang="hu-HU" smtClean="0"/>
              <a:t>2025. 05. 03.</a:t>
            </a:fld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3A36C10-A9D4-4995-9BAF-95FBD77A724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12FA5D-C57C-444D-A8E2-5E89A4A6786F}" type="datetime1">
              <a:rPr lang="hu-HU" smtClean="0"/>
              <a:t>2025. 05. 03.</a:t>
            </a:fld>
            <a:endParaRPr lang="hu-HU" dirty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hu-HU" dirty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3AEF9EC-8318-4FF6-847E-A85BBD2B7E49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1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4521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7C806-749A-2341-89B6-A2B9893AA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61184FF2-0DDD-95FC-CCD8-625E05EF4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A350E944-F042-DC71-92FE-61F777DA6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EE225B-788C-9C23-AAB8-0E3B3BEC77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10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22844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2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0479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3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0982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4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50188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5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29150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6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2410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984CA-A1F1-A5E8-A881-517BE85B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FA0624D1-0249-E91A-7237-826456F8E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773AC9D2-6BFE-8164-BB25-189AA06F5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0F75B39-57C5-10B5-98E2-3FAE0E4671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7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65136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8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2429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3AEF9EC-8318-4FF6-847E-A85BBD2B7E49}" type="slidenum">
              <a:rPr lang="hu-HU" smtClean="0"/>
              <a:t>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347666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hu-HU"/>
              <a:t>Kattintson ide az alcím mintájának szerkesztéséhez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087DD-9510-4994-A414-9B9A82385C1A}" type="datetime1">
              <a:rPr lang="hu-HU" smtClean="0"/>
              <a:t>2025. 05. 03.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21932C-107F-4C48-B08A-86F450786276}" type="datetime1">
              <a:rPr lang="hu-HU" smtClean="0"/>
              <a:t>2025. 05. 03.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A59660-DBC0-442F-A7DC-DD41F3FFDC4F}" type="datetime1">
              <a:rPr lang="hu-HU" smtClean="0"/>
              <a:t>2025. 05. 03.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30010-A880-47C7-845D-7680C41AC68B}" type="datetime1">
              <a:rPr lang="hu-HU" smtClean="0"/>
              <a:t>2025. 05. 03.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B9102F-0B2E-4389-BC13-E6BE12CFD31A}" type="datetime1">
              <a:rPr lang="hu-HU" smtClean="0"/>
              <a:t>2025. 05. 03.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E0AF02-28F4-4C45-B30A-EFBA928A24F8}" type="datetime1">
              <a:rPr lang="hu-HU" smtClean="0"/>
              <a:t>2025. 05. 03.</a:t>
            </a:fld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B80574-5CC3-4F73-8332-7BC95C971B6E}" type="datetime1">
              <a:rPr lang="hu-HU" smtClean="0"/>
              <a:t>2025. 05. 03.</a:t>
            </a:fld>
            <a:endParaRPr lang="hu-HU" dirty="0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2FEAA4-E347-4E9E-8614-344C36824DFB}" type="datetime1">
              <a:rPr lang="hu-HU" smtClean="0"/>
              <a:t>2025. 05. 03.</a:t>
            </a:fld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4F5FDA-F050-46B2-8741-70677FE6107B}" type="datetime1">
              <a:rPr lang="hu-HU" smtClean="0"/>
              <a:t>2025. 05. 03.</a:t>
            </a:fld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hu-HU"/>
              <a:t>Mintacím szerkesztése</a:t>
            </a:r>
            <a:endParaRPr lang="hu-HU" dirty="0"/>
          </a:p>
        </p:txBody>
      </p:sp>
      <p:sp>
        <p:nvSpPr>
          <p:cNvPr id="3" name="Kép helye 2" descr="Üres helyőrző kép hozzáadásához. Kattintson a helyőrzőre, és jelölje ki a hozzáadni kívánt képet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beszúrásához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hu-HU" dirty="0"/>
              <a:t>Mintacím stílusának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hu-HU" dirty="0"/>
              <a:t>Mintaszöveg szerkesztése</a:t>
            </a:r>
          </a:p>
          <a:p>
            <a:pPr lvl="1" rtl="0"/>
            <a:r>
              <a:rPr lang="hu-HU" dirty="0"/>
              <a:t>Második szint</a:t>
            </a:r>
          </a:p>
          <a:p>
            <a:pPr lvl="2" rtl="0"/>
            <a:r>
              <a:rPr lang="hu-HU" dirty="0"/>
              <a:t>Harmadik szint</a:t>
            </a:r>
          </a:p>
          <a:p>
            <a:pPr lvl="3" rtl="0"/>
            <a:r>
              <a:rPr lang="hu-HU" dirty="0"/>
              <a:t>Negyedik szint</a:t>
            </a:r>
          </a:p>
          <a:p>
            <a:pPr lvl="4" rtl="0"/>
            <a:r>
              <a:rPr lang="hu-HU" dirty="0"/>
              <a:t>Ötödik szint</a:t>
            </a:r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r>
              <a:rPr lang="hu-HU" dirty="0"/>
              <a:t>Élőláb beszúrása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A9F58B86-C179-405B-8AAD-326EFFE11A60}" type="datetime1">
              <a:rPr lang="hu-HU" smtClean="0"/>
              <a:t>2025. 05. 03.</a:t>
            </a:fld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pPr rtl="0"/>
            <a:fld id="{E31375A4-56A4-47D6-9801-1991572033F7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hu-HU" dirty="0"/>
              <a:t>Okos Magántanár Kereső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hu-HU" dirty="0"/>
              <a:t>Baracskai Angyalka, Maráczi Péter 13.C</a:t>
            </a:r>
          </a:p>
          <a:p>
            <a:pPr rtl="0"/>
            <a:r>
              <a:rPr lang="hu-HU" dirty="0"/>
              <a:t>Szoftverfejlesztés és tesztelés vizsgaremek- 2025</a:t>
            </a:r>
          </a:p>
          <a:p>
            <a:pPr rtl="0"/>
            <a:r>
              <a:rPr lang="hu-HU" dirty="0"/>
              <a:t>BGSZC Logisztikai és Kereskedelmi Technikum és Szakképző Iskola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09A61-47F3-E526-6CDF-19B6471C0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77AC6152-A5F7-9038-287E-B824BEF83459}"/>
              </a:ext>
            </a:extLst>
          </p:cNvPr>
          <p:cNvSpPr txBox="1"/>
          <p:nvPr/>
        </p:nvSpPr>
        <p:spPr>
          <a:xfrm>
            <a:off x="1600200" y="1709928"/>
            <a:ext cx="91257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400" dirty="0"/>
              <a:t>Köszönjük a figyelmet! </a:t>
            </a:r>
          </a:p>
          <a:p>
            <a:pPr algn="ctr"/>
            <a:r>
              <a:rPr lang="hu-HU" sz="5400" dirty="0" err="1"/>
              <a:t>Thank</a:t>
            </a:r>
            <a:r>
              <a:rPr lang="hu-HU" sz="5400" dirty="0"/>
              <a:t> </a:t>
            </a:r>
            <a:r>
              <a:rPr lang="hu-HU" sz="5400" dirty="0" err="1"/>
              <a:t>you</a:t>
            </a:r>
            <a:r>
              <a:rPr lang="hu-HU" sz="5400" dirty="0"/>
              <a:t> </a:t>
            </a:r>
            <a:r>
              <a:rPr lang="hu-HU" sz="5400" dirty="0" err="1"/>
              <a:t>very</a:t>
            </a:r>
            <a:r>
              <a:rPr lang="hu-HU" sz="5400" dirty="0"/>
              <a:t> </a:t>
            </a:r>
            <a:r>
              <a:rPr lang="hu-HU" sz="5400" dirty="0" err="1"/>
              <a:t>much</a:t>
            </a:r>
            <a:r>
              <a:rPr lang="hu-HU" sz="5400" dirty="0"/>
              <a:t> </a:t>
            </a:r>
            <a:r>
              <a:rPr lang="hu-HU" sz="5400" dirty="0" err="1"/>
              <a:t>for</a:t>
            </a:r>
            <a:r>
              <a:rPr lang="hu-HU" sz="5400" dirty="0"/>
              <a:t> </a:t>
            </a:r>
            <a:r>
              <a:rPr lang="hu-HU" sz="5400" dirty="0" err="1"/>
              <a:t>your</a:t>
            </a:r>
            <a:r>
              <a:rPr lang="hu-HU" sz="5400" dirty="0"/>
              <a:t> </a:t>
            </a:r>
            <a:r>
              <a:rPr lang="hu-HU" sz="5400" dirty="0" err="1"/>
              <a:t>attention</a:t>
            </a:r>
            <a:r>
              <a:rPr lang="hu-HU" sz="5400" dirty="0"/>
              <a:t>.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DFE9164-26EA-7F3F-A0D0-5FF76C964F16}"/>
              </a:ext>
            </a:extLst>
          </p:cNvPr>
          <p:cNvSpPr txBox="1"/>
          <p:nvPr/>
        </p:nvSpPr>
        <p:spPr>
          <a:xfrm>
            <a:off x="4080510" y="617955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dirty="0">
                <a:solidFill>
                  <a:schemeClr val="accent1"/>
                </a:solidFill>
              </a:rPr>
              <a:t>https://github.com/P3T8/Vizsgaremek</a:t>
            </a:r>
          </a:p>
        </p:txBody>
      </p:sp>
    </p:spTree>
    <p:extLst>
      <p:ext uri="{BB962C8B-B14F-4D97-AF65-F5344CB8AC3E}">
        <p14:creationId xmlns:p14="http://schemas.microsoft.com/office/powerpoint/2010/main" val="1825550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Projekt célja / </a:t>
            </a:r>
            <a:r>
              <a:rPr lang="hu-HU" dirty="0" err="1"/>
              <a:t>Reason</a:t>
            </a:r>
            <a:r>
              <a:rPr lang="hu-HU" dirty="0"/>
              <a:t> </a:t>
            </a:r>
            <a:r>
              <a:rPr lang="hu-HU" dirty="0" err="1"/>
              <a:t>behind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project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95400" y="1901951"/>
            <a:ext cx="6897624" cy="4348163"/>
          </a:xfrm>
        </p:spPr>
        <p:txBody>
          <a:bodyPr rtlCol="0">
            <a:normAutofit fontScale="92500" lnSpcReduction="20000"/>
          </a:bodyPr>
          <a:lstStyle/>
          <a:p>
            <a:pPr rtl="0"/>
            <a:r>
              <a:rPr lang="hu-HU" dirty="0"/>
              <a:t> Vizsgaremek feladat, melynek fő célja a diákok támogatása volt.</a:t>
            </a:r>
          </a:p>
          <a:p>
            <a:pPr marL="0" indent="0" rtl="0">
              <a:buNone/>
            </a:pPr>
            <a:r>
              <a:rPr lang="hu-HU" dirty="0"/>
              <a:t>     The main </a:t>
            </a:r>
            <a:r>
              <a:rPr lang="hu-HU" dirty="0" err="1"/>
              <a:t>goal</a:t>
            </a:r>
            <a:r>
              <a:rPr lang="hu-HU" dirty="0"/>
              <a:t> of </a:t>
            </a:r>
            <a:r>
              <a:rPr lang="hu-HU" dirty="0" err="1"/>
              <a:t>this</a:t>
            </a:r>
            <a:r>
              <a:rPr lang="hu-HU" dirty="0"/>
              <a:t> project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support</a:t>
            </a:r>
            <a:r>
              <a:rPr lang="hu-HU" dirty="0"/>
              <a:t> </a:t>
            </a:r>
            <a:r>
              <a:rPr lang="hu-HU" dirty="0" err="1"/>
              <a:t>students</a:t>
            </a:r>
            <a:r>
              <a:rPr lang="hu-HU" dirty="0"/>
              <a:t> </a:t>
            </a:r>
            <a:r>
              <a:rPr lang="hu-HU" dirty="0" err="1"/>
              <a:t>during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assignment</a:t>
            </a:r>
            <a:r>
              <a:rPr lang="hu-HU" dirty="0"/>
              <a:t>. </a:t>
            </a:r>
          </a:p>
          <a:p>
            <a:pPr marL="0" indent="0" rtl="0">
              <a:buNone/>
            </a:pPr>
            <a:endParaRPr lang="hu-HU" dirty="0"/>
          </a:p>
          <a:p>
            <a:pPr rtl="0"/>
            <a:r>
              <a:rPr lang="hu-HU" dirty="0"/>
              <a:t>Egyszerűbb tanárkeresés, hatékony szűrési lehetőségek, megbízható platform. </a:t>
            </a:r>
          </a:p>
          <a:p>
            <a:pPr marL="0" indent="0" rtl="0">
              <a:buNone/>
            </a:pPr>
            <a:r>
              <a:rPr lang="hu-HU" dirty="0"/>
              <a:t>    </a:t>
            </a:r>
            <a:r>
              <a:rPr lang="hu-HU" dirty="0" err="1"/>
              <a:t>Simplified</a:t>
            </a:r>
            <a:r>
              <a:rPr lang="hu-HU" dirty="0"/>
              <a:t> </a:t>
            </a:r>
            <a:r>
              <a:rPr lang="hu-HU" dirty="0" err="1"/>
              <a:t>tutor</a:t>
            </a:r>
            <a:r>
              <a:rPr lang="hu-HU" dirty="0"/>
              <a:t> </a:t>
            </a:r>
            <a:r>
              <a:rPr lang="hu-HU" dirty="0" err="1"/>
              <a:t>search</a:t>
            </a:r>
            <a:r>
              <a:rPr lang="hu-HU" dirty="0"/>
              <a:t>, </a:t>
            </a:r>
            <a:r>
              <a:rPr lang="hu-HU" dirty="0" err="1"/>
              <a:t>efficient</a:t>
            </a:r>
            <a:r>
              <a:rPr lang="hu-HU" dirty="0"/>
              <a:t> filtering </a:t>
            </a:r>
            <a:r>
              <a:rPr lang="hu-HU" dirty="0" err="1"/>
              <a:t>functions</a:t>
            </a:r>
            <a:r>
              <a:rPr lang="hu-HU" dirty="0"/>
              <a:t>, </a:t>
            </a:r>
            <a:r>
              <a:rPr lang="hu-HU" dirty="0" err="1"/>
              <a:t>reliable</a:t>
            </a:r>
            <a:r>
              <a:rPr lang="hu-HU" dirty="0"/>
              <a:t> platform. </a:t>
            </a:r>
          </a:p>
          <a:p>
            <a:pPr rtl="0"/>
            <a:endParaRPr lang="hu-HU" dirty="0"/>
          </a:p>
          <a:p>
            <a:pPr rtl="0"/>
            <a:r>
              <a:rPr lang="hu-HU" dirty="0"/>
              <a:t>A célfelhasználók: diákok és tanárok</a:t>
            </a:r>
          </a:p>
          <a:p>
            <a:pPr marL="0" indent="0" rtl="0">
              <a:buNone/>
            </a:pPr>
            <a:r>
              <a:rPr lang="hu-HU" dirty="0"/>
              <a:t>   </a:t>
            </a:r>
            <a:r>
              <a:rPr lang="hu-HU" dirty="0" err="1"/>
              <a:t>Target</a:t>
            </a:r>
            <a:r>
              <a:rPr lang="hu-HU" dirty="0"/>
              <a:t> </a:t>
            </a:r>
            <a:r>
              <a:rPr lang="hu-HU" dirty="0" err="1"/>
              <a:t>users</a:t>
            </a:r>
            <a:r>
              <a:rPr lang="hu-HU" dirty="0"/>
              <a:t>: </a:t>
            </a:r>
            <a:r>
              <a:rPr lang="hu-HU" dirty="0" err="1"/>
              <a:t>students</a:t>
            </a:r>
            <a:r>
              <a:rPr lang="hu-HU" dirty="0"/>
              <a:t> and </a:t>
            </a:r>
            <a:r>
              <a:rPr lang="hu-HU" dirty="0" err="1"/>
              <a:t>tutors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Használt technológia/ Technologies 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1FBD350-0A65-6502-0EC0-3A915BEA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Frontend: HTML, CSS, JS, </a:t>
            </a:r>
            <a:r>
              <a:rPr lang="hu-HU" dirty="0" err="1"/>
              <a:t>Bootstrap</a:t>
            </a:r>
            <a:endParaRPr lang="hu-HU" dirty="0"/>
          </a:p>
          <a:p>
            <a:r>
              <a:rPr lang="hu-HU" dirty="0"/>
              <a:t>Backend: Node.js, Express.js, </a:t>
            </a:r>
            <a:r>
              <a:rPr lang="hu-HU" dirty="0" err="1"/>
              <a:t>MySQL</a:t>
            </a:r>
            <a:endParaRPr lang="hu-HU" dirty="0"/>
          </a:p>
          <a:p>
            <a:r>
              <a:rPr lang="hu-HU" dirty="0"/>
              <a:t>Asztali/ </a:t>
            </a:r>
            <a:r>
              <a:rPr lang="hu-HU" dirty="0" err="1"/>
              <a:t>Desktop</a:t>
            </a:r>
            <a:r>
              <a:rPr lang="hu-HU" dirty="0"/>
              <a:t> </a:t>
            </a:r>
            <a:r>
              <a:rPr lang="hu-HU" dirty="0" err="1"/>
              <a:t>Application</a:t>
            </a:r>
            <a:r>
              <a:rPr lang="hu-HU" dirty="0"/>
              <a:t>: .NET (</a:t>
            </a:r>
            <a:r>
              <a:rPr lang="hu-HU" dirty="0" err="1"/>
              <a:t>WinForms</a:t>
            </a:r>
            <a:r>
              <a:rPr lang="hu-HU" dirty="0"/>
              <a:t>)</a:t>
            </a:r>
          </a:p>
          <a:p>
            <a:r>
              <a:rPr lang="hu-HU" dirty="0"/>
              <a:t>Verziókezelés/ Version </a:t>
            </a:r>
            <a:r>
              <a:rPr lang="hu-HU" dirty="0" err="1"/>
              <a:t>Control</a:t>
            </a:r>
            <a:r>
              <a:rPr lang="hu-HU" dirty="0"/>
              <a:t>: </a:t>
            </a:r>
            <a:r>
              <a:rPr lang="hu-HU" dirty="0" err="1"/>
              <a:t>Git</a:t>
            </a:r>
            <a:r>
              <a:rPr lang="hu-HU" dirty="0"/>
              <a:t> + GitHub</a:t>
            </a:r>
          </a:p>
        </p:txBody>
      </p:sp>
      <p:pic>
        <p:nvPicPr>
          <p:cNvPr id="5" name="Kép 4" descr="A képen embléma, szimbólum, fekete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602BEC07-1916-4A94-75A3-84FF8669A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867" y="3847160"/>
            <a:ext cx="2180117" cy="213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5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Webes rendszer/ Website 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hu-HU" dirty="0"/>
              <a:t>Regisztráció (diák/tanár)</a:t>
            </a:r>
          </a:p>
          <a:p>
            <a:pPr marL="0" indent="0" rtl="0">
              <a:buNone/>
            </a:pPr>
            <a:r>
              <a:rPr lang="hu-HU" dirty="0"/>
              <a:t>    </a:t>
            </a:r>
            <a:r>
              <a:rPr lang="hu-HU" dirty="0" err="1"/>
              <a:t>Registration</a:t>
            </a:r>
            <a:r>
              <a:rPr lang="hu-HU" dirty="0"/>
              <a:t> (</a:t>
            </a:r>
            <a:r>
              <a:rPr lang="hu-HU" dirty="0" err="1"/>
              <a:t>student</a:t>
            </a:r>
            <a:r>
              <a:rPr lang="hu-HU" dirty="0"/>
              <a:t>/</a:t>
            </a:r>
            <a:r>
              <a:rPr lang="hu-HU" dirty="0" err="1"/>
              <a:t>teacher</a:t>
            </a:r>
            <a:r>
              <a:rPr lang="hu-HU" dirty="0"/>
              <a:t>)</a:t>
            </a:r>
          </a:p>
          <a:p>
            <a:pPr rtl="0"/>
            <a:r>
              <a:rPr lang="hu-HU" dirty="0"/>
              <a:t>Tanárkeresés szűrőkkel</a:t>
            </a:r>
          </a:p>
          <a:p>
            <a:pPr marL="0" indent="0" rtl="0">
              <a:buNone/>
            </a:pPr>
            <a:r>
              <a:rPr lang="hu-HU" dirty="0"/>
              <a:t>    </a:t>
            </a:r>
            <a:r>
              <a:rPr lang="hu-HU" dirty="0" err="1"/>
              <a:t>Search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teachers</a:t>
            </a:r>
            <a:r>
              <a:rPr lang="hu-HU" dirty="0"/>
              <a:t>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filters</a:t>
            </a:r>
            <a:endParaRPr lang="hu-HU" dirty="0"/>
          </a:p>
          <a:p>
            <a:pPr rtl="0"/>
            <a:r>
              <a:rPr lang="hu-HU" dirty="0"/>
              <a:t>Üzenetküldés</a:t>
            </a:r>
          </a:p>
          <a:p>
            <a:pPr marL="0" indent="0" rtl="0">
              <a:buNone/>
            </a:pPr>
            <a:r>
              <a:rPr lang="hu-HU" dirty="0"/>
              <a:t>    </a:t>
            </a:r>
            <a:r>
              <a:rPr lang="hu-HU" dirty="0" err="1"/>
              <a:t>Send</a:t>
            </a:r>
            <a:r>
              <a:rPr lang="hu-HU" dirty="0"/>
              <a:t> a </a:t>
            </a:r>
            <a:r>
              <a:rPr lang="hu-HU" dirty="0" err="1"/>
              <a:t>message</a:t>
            </a:r>
            <a:r>
              <a:rPr lang="hu-HU" dirty="0"/>
              <a:t> </a:t>
            </a:r>
          </a:p>
          <a:p>
            <a:pPr rtl="0"/>
            <a:r>
              <a:rPr lang="hu-HU" dirty="0"/>
              <a:t>Időpontfoglalás</a:t>
            </a:r>
          </a:p>
          <a:p>
            <a:pPr marL="0" indent="0" rtl="0">
              <a:buNone/>
            </a:pPr>
            <a:r>
              <a:rPr lang="hu-HU" dirty="0"/>
              <a:t>    </a:t>
            </a:r>
            <a:r>
              <a:rPr lang="hu-HU" dirty="0" err="1"/>
              <a:t>Book</a:t>
            </a:r>
            <a:r>
              <a:rPr lang="hu-HU" dirty="0"/>
              <a:t> an </a:t>
            </a:r>
            <a:r>
              <a:rPr lang="hu-HU" dirty="0" err="1"/>
              <a:t>appointment</a:t>
            </a:r>
            <a:endParaRPr lang="hu-HU" dirty="0"/>
          </a:p>
          <a:p>
            <a:pPr rtl="0"/>
            <a:r>
              <a:rPr lang="hu-HU" dirty="0"/>
              <a:t>Profil szerkesztés</a:t>
            </a:r>
          </a:p>
          <a:p>
            <a:pPr marL="0" indent="0">
              <a:buNone/>
            </a:pPr>
            <a:r>
              <a:rPr lang="hu-HU" dirty="0"/>
              <a:t>     Edit </a:t>
            </a:r>
            <a:r>
              <a:rPr lang="hu-HU" dirty="0" err="1"/>
              <a:t>profile</a:t>
            </a:r>
            <a:endParaRPr lang="hu-HU" dirty="0"/>
          </a:p>
          <a:p>
            <a:pPr rtl="0"/>
            <a:endParaRPr lang="hu-HU" dirty="0"/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C0417733-4FCD-5548-F2B7-F5E99817AB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208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hu-HU" dirty="0"/>
              <a:t>Asztali app / </a:t>
            </a:r>
            <a:r>
              <a:rPr lang="hu-HU" dirty="0" err="1"/>
              <a:t>Desktop</a:t>
            </a:r>
            <a:r>
              <a:rPr lang="hu-HU" dirty="0"/>
              <a:t> </a:t>
            </a:r>
            <a:r>
              <a:rPr lang="hu-HU" dirty="0" err="1"/>
              <a:t>Application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77500" lnSpcReduction="20000"/>
          </a:bodyPr>
          <a:lstStyle/>
          <a:p>
            <a:pPr rtl="0"/>
            <a:r>
              <a:rPr lang="hu-HU" dirty="0"/>
              <a:t>Jóváhagyás: tanár, diák, tantárgy</a:t>
            </a:r>
          </a:p>
          <a:p>
            <a:pPr marL="0" indent="0" rtl="0">
              <a:buNone/>
            </a:pPr>
            <a:r>
              <a:rPr lang="hu-HU" dirty="0"/>
              <a:t>    </a:t>
            </a:r>
            <a:r>
              <a:rPr lang="hu-HU" dirty="0" err="1"/>
              <a:t>Approval</a:t>
            </a:r>
            <a:r>
              <a:rPr lang="hu-HU" dirty="0"/>
              <a:t>: </a:t>
            </a:r>
            <a:r>
              <a:rPr lang="hu-HU" dirty="0" err="1"/>
              <a:t>teacher</a:t>
            </a:r>
            <a:r>
              <a:rPr lang="hu-HU" dirty="0"/>
              <a:t>, </a:t>
            </a:r>
            <a:r>
              <a:rPr lang="hu-HU" dirty="0" err="1"/>
              <a:t>student</a:t>
            </a:r>
            <a:r>
              <a:rPr lang="hu-HU" dirty="0"/>
              <a:t>, </a:t>
            </a:r>
            <a:r>
              <a:rPr lang="hu-HU" dirty="0" err="1"/>
              <a:t>subject</a:t>
            </a:r>
            <a:endParaRPr lang="hu-HU" dirty="0"/>
          </a:p>
          <a:p>
            <a:pPr rtl="0"/>
            <a:endParaRPr lang="hu-HU" dirty="0"/>
          </a:p>
          <a:p>
            <a:pPr rtl="0"/>
            <a:r>
              <a:rPr lang="hu-HU" dirty="0"/>
              <a:t>Automatikus lista frissítés</a:t>
            </a:r>
          </a:p>
          <a:p>
            <a:pPr marL="0" indent="0" rtl="0">
              <a:buNone/>
            </a:pPr>
            <a:r>
              <a:rPr lang="hu-HU" dirty="0"/>
              <a:t>    </a:t>
            </a:r>
            <a:r>
              <a:rPr lang="hu-HU" dirty="0" err="1"/>
              <a:t>Automatic</a:t>
            </a:r>
            <a:r>
              <a:rPr lang="hu-HU" dirty="0"/>
              <a:t> </a:t>
            </a:r>
            <a:r>
              <a:rPr lang="hu-HU" dirty="0" err="1"/>
              <a:t>list</a:t>
            </a:r>
            <a:r>
              <a:rPr lang="hu-HU" dirty="0"/>
              <a:t> update</a:t>
            </a:r>
          </a:p>
          <a:p>
            <a:pPr rtl="0"/>
            <a:endParaRPr lang="hu-HU" dirty="0"/>
          </a:p>
          <a:p>
            <a:pPr rtl="0"/>
            <a:r>
              <a:rPr lang="hu-HU" dirty="0"/>
              <a:t>Háttér színváltás (csúszka)</a:t>
            </a:r>
          </a:p>
          <a:p>
            <a:pPr marL="0" indent="0" rtl="0">
              <a:buNone/>
            </a:pPr>
            <a:r>
              <a:rPr lang="hu-HU" dirty="0"/>
              <a:t>    </a:t>
            </a:r>
            <a:r>
              <a:rPr lang="hu-HU" dirty="0" err="1"/>
              <a:t>Background</a:t>
            </a:r>
            <a:r>
              <a:rPr lang="hu-HU" dirty="0"/>
              <a:t> </a:t>
            </a:r>
            <a:r>
              <a:rPr lang="hu-HU" dirty="0" err="1"/>
              <a:t>color</a:t>
            </a:r>
            <a:r>
              <a:rPr lang="hu-HU" dirty="0"/>
              <a:t> </a:t>
            </a:r>
            <a:r>
              <a:rPr lang="hu-HU" dirty="0" err="1"/>
              <a:t>change</a:t>
            </a:r>
            <a:r>
              <a:rPr lang="hu-HU" dirty="0"/>
              <a:t> (</a:t>
            </a:r>
            <a:r>
              <a:rPr lang="hu-HU" dirty="0" err="1"/>
              <a:t>slider</a:t>
            </a:r>
            <a:r>
              <a:rPr lang="hu-HU" dirty="0"/>
              <a:t>)</a:t>
            </a:r>
          </a:p>
          <a:p>
            <a:pPr rtl="0"/>
            <a:endParaRPr lang="hu-HU" dirty="0"/>
          </a:p>
          <a:p>
            <a:pPr rtl="0"/>
            <a:r>
              <a:rPr lang="hu-HU" dirty="0"/>
              <a:t>GitHub-link a programon belül</a:t>
            </a:r>
          </a:p>
          <a:p>
            <a:pPr marL="0" indent="0" rtl="0">
              <a:buNone/>
            </a:pPr>
            <a:r>
              <a:rPr lang="hu-HU" dirty="0"/>
              <a:t>    </a:t>
            </a:r>
            <a:r>
              <a:rPr lang="en-US" dirty="0"/>
              <a:t>GitHub link within the program</a:t>
            </a:r>
            <a:endParaRPr lang="hu-HU" dirty="0"/>
          </a:p>
        </p:txBody>
      </p:sp>
      <p:pic>
        <p:nvPicPr>
          <p:cNvPr id="8" name="Tartalom helye 7" descr="A képen képernyőkép, személy, szöveg, ruházat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DBC80B1A-5CBC-7FE5-9581-217EBFF4B30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67401" y="2112265"/>
            <a:ext cx="5584295" cy="3371274"/>
          </a:xfrm>
        </p:spPr>
      </p:pic>
    </p:spTree>
    <p:extLst>
      <p:ext uri="{BB962C8B-B14F-4D97-AF65-F5344CB8AC3E}">
        <p14:creationId xmlns:p14="http://schemas.microsoft.com/office/powerpoint/2010/main" val="24997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</p:spPr>
        <p:txBody>
          <a:bodyPr rtlCol="0" anchor="b">
            <a:normAutofit/>
          </a:bodyPr>
          <a:lstStyle/>
          <a:p>
            <a:pPr rtl="0"/>
            <a:r>
              <a:rPr lang="hu-HU" dirty="0"/>
              <a:t>Adatbázis / </a:t>
            </a:r>
            <a:r>
              <a:rPr lang="hu-HU" dirty="0" err="1"/>
              <a:t>Database</a:t>
            </a:r>
            <a:r>
              <a:rPr lang="hu-HU" dirty="0"/>
              <a:t> </a:t>
            </a:r>
          </a:p>
        </p:txBody>
      </p:sp>
      <p:pic>
        <p:nvPicPr>
          <p:cNvPr id="5" name="Kép 4" descr="A képen szöveg, képernyőkép, Betűtípus, szám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83D6CAEC-DD51-B1A7-2B4D-5C1256015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443" y="1673351"/>
            <a:ext cx="7255114" cy="49697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997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1933D-099C-7BA9-A1CF-56964540C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>
            <a:extLst>
              <a:ext uri="{FF2B5EF4-FFF2-40B4-BE49-F238E27FC236}">
                <a16:creationId xmlns:a16="http://schemas.microsoft.com/office/drawing/2014/main" id="{BCFC5BBD-EBC8-F330-9BC1-AF3B11E02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hu-HU" dirty="0"/>
              <a:t>Tesztmódszerek – Testing </a:t>
            </a:r>
            <a:r>
              <a:rPr lang="hu-HU" dirty="0" err="1"/>
              <a:t>Methods</a:t>
            </a:r>
            <a:endParaRPr lang="hu-HU" b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A2344ACB-30B0-D58A-3D79-28F27EBB0CFA}"/>
              </a:ext>
            </a:extLst>
          </p:cNvPr>
          <p:cNvSpPr txBox="1"/>
          <p:nvPr/>
        </p:nvSpPr>
        <p:spPr>
          <a:xfrm>
            <a:off x="1295400" y="2018342"/>
            <a:ext cx="89222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u-HU" b="1" dirty="0"/>
              <a:t>Tesztmódszerek – Testing </a:t>
            </a:r>
            <a:r>
              <a:rPr lang="hu-HU" b="1" dirty="0" err="1"/>
              <a:t>Methods</a:t>
            </a:r>
            <a:endParaRPr lang="hu-HU" b="1" dirty="0"/>
          </a:p>
          <a:p>
            <a:r>
              <a:rPr lang="hu-HU" dirty="0"/>
              <a:t> Fekete doboz tesztelés </a:t>
            </a:r>
            <a:r>
              <a:rPr lang="hu-HU" i="1" dirty="0"/>
              <a:t>(Black-</a:t>
            </a:r>
            <a:r>
              <a:rPr lang="hu-HU" i="1" dirty="0" err="1"/>
              <a:t>box</a:t>
            </a:r>
            <a:r>
              <a:rPr lang="hu-HU" i="1" dirty="0"/>
              <a:t> testing)</a:t>
            </a:r>
            <a:br>
              <a:rPr lang="hu-HU" dirty="0"/>
            </a:br>
            <a:r>
              <a:rPr lang="hu-HU" dirty="0"/>
              <a:t>Fehér doboz tesztelés </a:t>
            </a:r>
            <a:r>
              <a:rPr lang="hu-HU" i="1" dirty="0"/>
              <a:t>(White-</a:t>
            </a:r>
            <a:r>
              <a:rPr lang="hu-HU" i="1" dirty="0" err="1"/>
              <a:t>box</a:t>
            </a:r>
            <a:r>
              <a:rPr lang="hu-HU" i="1" dirty="0"/>
              <a:t> testing)</a:t>
            </a:r>
          </a:p>
          <a:p>
            <a:endParaRPr lang="hu-HU" dirty="0"/>
          </a:p>
          <a:p>
            <a:pPr>
              <a:buNone/>
            </a:pPr>
            <a:r>
              <a:rPr lang="hu-HU" b="1" dirty="0"/>
              <a:t>Teszteset 1 – Normál használat (Black-</a:t>
            </a:r>
            <a:r>
              <a:rPr lang="hu-HU" b="1" dirty="0" err="1"/>
              <a:t>box</a:t>
            </a:r>
            <a:r>
              <a:rPr lang="hu-HU" b="1" dirty="0"/>
              <a:t>)</a:t>
            </a:r>
          </a:p>
          <a:p>
            <a:r>
              <a:rPr lang="hu-HU" dirty="0"/>
              <a:t>Diák regisztráció, bejelentkezés</a:t>
            </a:r>
            <a:br>
              <a:rPr lang="hu-HU" dirty="0"/>
            </a:br>
            <a:r>
              <a:rPr lang="hu-HU" dirty="0"/>
              <a:t>Sikeres működés, üzenet: </a:t>
            </a:r>
            <a:r>
              <a:rPr lang="hu-HU" i="1" dirty="0"/>
              <a:t>„Diák regisztráció sikeres!”</a:t>
            </a:r>
          </a:p>
          <a:p>
            <a:r>
              <a:rPr lang="hu-HU" i="1" dirty="0"/>
              <a:t>(</a:t>
            </a:r>
            <a:r>
              <a:rPr lang="hu-HU" i="1" dirty="0" err="1"/>
              <a:t>Successful</a:t>
            </a:r>
            <a:r>
              <a:rPr lang="hu-HU" i="1" dirty="0"/>
              <a:t> flow, </a:t>
            </a:r>
            <a:r>
              <a:rPr lang="hu-HU" i="1" dirty="0" err="1"/>
              <a:t>confirmation</a:t>
            </a:r>
            <a:r>
              <a:rPr lang="hu-HU" i="1" dirty="0"/>
              <a:t> </a:t>
            </a:r>
            <a:r>
              <a:rPr lang="hu-HU" i="1" dirty="0" err="1"/>
              <a:t>message</a:t>
            </a:r>
            <a:r>
              <a:rPr lang="hu-HU" i="1" dirty="0"/>
              <a:t> </a:t>
            </a:r>
            <a:r>
              <a:rPr lang="hu-HU" i="1" dirty="0" err="1"/>
              <a:t>received</a:t>
            </a:r>
            <a:r>
              <a:rPr lang="hu-HU" i="1" dirty="0"/>
              <a:t>)</a:t>
            </a:r>
          </a:p>
          <a:p>
            <a:endParaRPr lang="hu-HU" dirty="0"/>
          </a:p>
          <a:p>
            <a:pPr>
              <a:buNone/>
            </a:pPr>
            <a:r>
              <a:rPr lang="hu-HU" b="1" dirty="0"/>
              <a:t>Teszteset 2 – Hibás jelszó (Black-</a:t>
            </a:r>
            <a:r>
              <a:rPr lang="hu-HU" b="1" dirty="0" err="1"/>
              <a:t>box</a:t>
            </a:r>
            <a:r>
              <a:rPr lang="hu-HU" b="1" dirty="0"/>
              <a:t>)</a:t>
            </a:r>
          </a:p>
          <a:p>
            <a:r>
              <a:rPr lang="hu-HU" dirty="0"/>
              <a:t>Helytelen bejelentkezés</a:t>
            </a:r>
            <a:br>
              <a:rPr lang="hu-HU" dirty="0"/>
            </a:br>
            <a:r>
              <a:rPr lang="hu-HU" dirty="0"/>
              <a:t>Hibaüzenet: </a:t>
            </a:r>
            <a:r>
              <a:rPr lang="hu-HU" i="1" dirty="0"/>
              <a:t>„Hibás bejelentkezési adatok”</a:t>
            </a:r>
            <a:br>
              <a:rPr lang="hu-HU" dirty="0"/>
            </a:br>
            <a:r>
              <a:rPr lang="hu-HU" i="1" dirty="0"/>
              <a:t>(</a:t>
            </a:r>
            <a:r>
              <a:rPr lang="hu-HU" i="1" dirty="0" err="1"/>
              <a:t>Incorrect</a:t>
            </a:r>
            <a:r>
              <a:rPr lang="hu-HU" i="1" dirty="0"/>
              <a:t> login shows </a:t>
            </a:r>
            <a:r>
              <a:rPr lang="hu-HU" i="1" dirty="0" err="1"/>
              <a:t>proper</a:t>
            </a:r>
            <a:r>
              <a:rPr lang="hu-HU" i="1" dirty="0"/>
              <a:t> </a:t>
            </a:r>
            <a:r>
              <a:rPr lang="hu-HU" i="1" dirty="0" err="1"/>
              <a:t>error</a:t>
            </a:r>
            <a:r>
              <a:rPr lang="hu-HU" i="1" dirty="0"/>
              <a:t> </a:t>
            </a:r>
            <a:r>
              <a:rPr lang="hu-HU" i="1" dirty="0" err="1"/>
              <a:t>message</a:t>
            </a:r>
            <a:r>
              <a:rPr lang="hu-HU" i="1" dirty="0"/>
              <a:t>)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459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hu-HU" b="1" dirty="0"/>
              <a:t>Fejlesztés közbeni tapasztalatok – </a:t>
            </a:r>
            <a:r>
              <a:rPr lang="hu-HU" b="1" dirty="0" err="1"/>
              <a:t>Experiences</a:t>
            </a:r>
            <a:r>
              <a:rPr lang="hu-HU" b="1" dirty="0"/>
              <a:t> During </a:t>
            </a:r>
            <a:r>
              <a:rPr lang="hu-HU" b="1" dirty="0" err="1"/>
              <a:t>Development</a:t>
            </a:r>
            <a:endParaRPr lang="hu-HU" b="1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ED6C4627-97D8-2104-37AD-42DD7EDC2ACE}"/>
              </a:ext>
            </a:extLst>
          </p:cNvPr>
          <p:cNvSpPr txBox="1"/>
          <p:nvPr/>
        </p:nvSpPr>
        <p:spPr>
          <a:xfrm>
            <a:off x="1295400" y="2457254"/>
            <a:ext cx="89222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u-HU" b="1" dirty="0"/>
              <a:t>Nehézségek – </a:t>
            </a:r>
            <a:r>
              <a:rPr lang="hu-HU" b="1" dirty="0" err="1"/>
              <a:t>Challenges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Adatbázis-kezelés asztali környezetben </a:t>
            </a:r>
            <a:r>
              <a:rPr lang="hu-HU" i="1" dirty="0"/>
              <a:t>(</a:t>
            </a:r>
            <a:r>
              <a:rPr lang="hu-HU" i="1" dirty="0" err="1"/>
              <a:t>Database</a:t>
            </a:r>
            <a:r>
              <a:rPr lang="hu-HU" i="1" dirty="0"/>
              <a:t> </a:t>
            </a:r>
            <a:r>
              <a:rPr lang="hu-HU" i="1" dirty="0" err="1"/>
              <a:t>handling</a:t>
            </a:r>
            <a:r>
              <a:rPr lang="hu-HU" i="1" dirty="0"/>
              <a:t> </a:t>
            </a:r>
            <a:r>
              <a:rPr lang="hu-HU" i="1" dirty="0" err="1"/>
              <a:t>on</a:t>
            </a:r>
            <a:r>
              <a:rPr lang="hu-HU" i="1" dirty="0"/>
              <a:t> </a:t>
            </a:r>
            <a:r>
              <a:rPr lang="hu-HU" i="1" dirty="0" err="1"/>
              <a:t>desktop</a:t>
            </a:r>
            <a:r>
              <a:rPr lang="hu-HU" i="1" dirty="0"/>
              <a:t>)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Backend és frontend összehangolása </a:t>
            </a:r>
            <a:r>
              <a:rPr lang="hu-HU" i="1" dirty="0"/>
              <a:t>(Backend–frontend </a:t>
            </a:r>
            <a:r>
              <a:rPr lang="hu-HU" i="1" dirty="0" err="1"/>
              <a:t>integration</a:t>
            </a:r>
            <a:r>
              <a:rPr lang="hu-HU" i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>
              <a:buNone/>
            </a:pPr>
            <a:r>
              <a:rPr lang="hu-HU" b="1" dirty="0"/>
              <a:t>Mit tanultunk – </a:t>
            </a:r>
            <a:r>
              <a:rPr lang="hu-HU" b="1" dirty="0" err="1"/>
              <a:t>What</a:t>
            </a:r>
            <a:r>
              <a:rPr lang="hu-HU" b="1" dirty="0"/>
              <a:t> </a:t>
            </a:r>
            <a:r>
              <a:rPr lang="hu-HU" b="1" dirty="0" err="1"/>
              <a:t>We</a:t>
            </a:r>
            <a:r>
              <a:rPr lang="hu-HU" b="1" dirty="0"/>
              <a:t> </a:t>
            </a:r>
            <a:r>
              <a:rPr lang="hu-HU" b="1" dirty="0" err="1"/>
              <a:t>Learned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C# </a:t>
            </a:r>
            <a:r>
              <a:rPr lang="hu-HU" dirty="0" err="1"/>
              <a:t>formkezelés</a:t>
            </a:r>
            <a:r>
              <a:rPr lang="hu-HU" dirty="0"/>
              <a:t>, telepítőcsomag készítés </a:t>
            </a:r>
            <a:r>
              <a:rPr lang="hu-HU" i="1" dirty="0"/>
              <a:t>(C# </a:t>
            </a:r>
            <a:r>
              <a:rPr lang="hu-HU" i="1" dirty="0" err="1"/>
              <a:t>forms</a:t>
            </a:r>
            <a:r>
              <a:rPr lang="hu-HU" i="1" dirty="0"/>
              <a:t>, </a:t>
            </a:r>
            <a:r>
              <a:rPr lang="hu-HU" i="1" dirty="0" err="1"/>
              <a:t>installer</a:t>
            </a:r>
            <a:r>
              <a:rPr lang="hu-HU" i="1" dirty="0"/>
              <a:t> </a:t>
            </a:r>
            <a:r>
              <a:rPr lang="hu-HU" i="1" dirty="0" err="1"/>
              <a:t>creation</a:t>
            </a:r>
            <a:r>
              <a:rPr lang="hu-HU" i="1" dirty="0"/>
              <a:t>)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Node.js, JavaScript, HTML használata </a:t>
            </a:r>
            <a:r>
              <a:rPr lang="hu-HU" i="1" dirty="0"/>
              <a:t>(Node.js, JS, HTML </a:t>
            </a:r>
            <a:r>
              <a:rPr lang="hu-HU" i="1" dirty="0" err="1"/>
              <a:t>basics</a:t>
            </a:r>
            <a:r>
              <a:rPr lang="hu-HU" i="1" dirty="0"/>
              <a:t>)</a:t>
            </a:r>
          </a:p>
          <a:p>
            <a:endParaRPr lang="hu-HU" dirty="0"/>
          </a:p>
          <a:p>
            <a:pPr>
              <a:buNone/>
            </a:pPr>
            <a:r>
              <a:rPr lang="hu-HU" b="1" dirty="0"/>
              <a:t>Mire vagyunk büszkék – </a:t>
            </a:r>
            <a:r>
              <a:rPr lang="hu-HU" b="1" dirty="0" err="1"/>
              <a:t>What</a:t>
            </a:r>
            <a:r>
              <a:rPr lang="hu-HU" b="1" dirty="0"/>
              <a:t> </a:t>
            </a:r>
            <a:r>
              <a:rPr lang="hu-HU" b="1" dirty="0" err="1"/>
              <a:t>We’re</a:t>
            </a:r>
            <a:r>
              <a:rPr lang="hu-HU" b="1" dirty="0"/>
              <a:t> </a:t>
            </a:r>
            <a:r>
              <a:rPr lang="hu-HU" b="1" dirty="0" err="1"/>
              <a:t>Proud</a:t>
            </a:r>
            <a:r>
              <a:rPr lang="hu-HU" b="1" dirty="0"/>
              <a:t> Of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Működő alkalmazás </a:t>
            </a:r>
            <a:r>
              <a:rPr lang="hu-HU" i="1" dirty="0"/>
              <a:t>(</a:t>
            </a:r>
            <a:r>
              <a:rPr lang="hu-HU" i="1" dirty="0" err="1"/>
              <a:t>Functional</a:t>
            </a:r>
            <a:r>
              <a:rPr lang="hu-HU" i="1" dirty="0"/>
              <a:t> </a:t>
            </a:r>
            <a:r>
              <a:rPr lang="hu-HU" i="1" dirty="0" err="1"/>
              <a:t>application</a:t>
            </a:r>
            <a:r>
              <a:rPr lang="hu-HU" i="1" dirty="0"/>
              <a:t>)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r>
              <a:rPr lang="hu-HU" dirty="0"/>
              <a:t>Közös ötletelés, támogatás </a:t>
            </a:r>
            <a:r>
              <a:rPr lang="hu-HU" i="1" dirty="0"/>
              <a:t>(</a:t>
            </a:r>
            <a:r>
              <a:rPr lang="hu-HU" i="1" dirty="0" err="1"/>
              <a:t>Shared</a:t>
            </a:r>
            <a:r>
              <a:rPr lang="hu-HU" i="1" dirty="0"/>
              <a:t> </a:t>
            </a:r>
            <a:r>
              <a:rPr lang="hu-HU" i="1" dirty="0" err="1"/>
              <a:t>brainstorming</a:t>
            </a:r>
            <a:r>
              <a:rPr lang="hu-HU" i="1" dirty="0"/>
              <a:t>, </a:t>
            </a:r>
            <a:r>
              <a:rPr lang="hu-HU" i="1" dirty="0" err="1"/>
              <a:t>support</a:t>
            </a:r>
            <a:r>
              <a:rPr lang="hu-HU" i="1" dirty="0"/>
              <a:t>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573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313A18A5-FB90-2357-AB2C-50B277434A82}"/>
              </a:ext>
            </a:extLst>
          </p:cNvPr>
          <p:cNvSpPr txBox="1"/>
          <p:nvPr/>
        </p:nvSpPr>
        <p:spPr>
          <a:xfrm>
            <a:off x="944118" y="620006"/>
            <a:ext cx="11500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solidFill>
                  <a:schemeClr val="accent1"/>
                </a:solidFill>
              </a:rPr>
              <a:t>Jövőbeni</a:t>
            </a:r>
            <a:r>
              <a:rPr lang="en-US" sz="3200" b="1" dirty="0">
                <a:solidFill>
                  <a:schemeClr val="accent1"/>
                </a:solidFill>
              </a:rPr>
              <a:t> </a:t>
            </a:r>
            <a:r>
              <a:rPr lang="en-US" sz="3200" b="1" dirty="0" err="1">
                <a:solidFill>
                  <a:schemeClr val="accent1"/>
                </a:solidFill>
              </a:rPr>
              <a:t>fejlesztések</a:t>
            </a:r>
            <a:r>
              <a:rPr lang="en-US" sz="3200" dirty="0">
                <a:solidFill>
                  <a:schemeClr val="accent1"/>
                </a:solidFill>
              </a:rPr>
              <a:t> / </a:t>
            </a:r>
            <a:r>
              <a:rPr lang="en-US" sz="3200" b="1" dirty="0">
                <a:solidFill>
                  <a:schemeClr val="accent1"/>
                </a:solidFill>
              </a:rPr>
              <a:t>Future Development Ideas</a:t>
            </a:r>
            <a:endParaRPr lang="hu-HU" sz="3200" dirty="0">
              <a:solidFill>
                <a:schemeClr val="accent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12D9E1-1539-7219-FDE2-7FFEE5A68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40" y="1650137"/>
            <a:ext cx="4124847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Reszponzív felület javítása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</a:t>
            </a:r>
            <a:endParaRPr kumimoji="0" lang="hu-HU" altLang="hu-HU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fizetés lehetősége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tutors</a:t>
            </a:r>
            <a:endParaRPr kumimoji="0" lang="hu-HU" altLang="hu-HU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E-mail értesítések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email 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notifications</a:t>
            </a:r>
            <a:endParaRPr kumimoji="0" lang="hu-HU" altLang="hu-HU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statisztikák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panel 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statistics</a:t>
            </a:r>
            <a:endParaRPr kumimoji="0" lang="hu-HU" altLang="hu-HU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Mobilalkalmazás és naptár funkció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 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scheduling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calendar</a:t>
            </a:r>
            <a:endParaRPr kumimoji="0" lang="hu-HU" altLang="hu-HU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Tanár-hitelesítési rendszer</a:t>
            </a:r>
            <a:b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Tutor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verification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trust</a:t>
            </a:r>
            <a:r>
              <a:rPr kumimoji="0" lang="hu-HU" altLang="hu-HU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icon</a:t>
            </a: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siszolt fém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2171_TF03030981.potx" id="{8E703DB6-F808-4514-8E56-6B021C2B4B35}" vid="{868C68E7-A799-4CC9-A787-FB249C7E1B2A}"/>
    </a:ext>
  </a:extLst>
</a:theme>
</file>

<file path=ppt/theme/theme2.xml><?xml version="1.0" encoding="utf-8"?>
<a:theme xmlns:a="http://schemas.openxmlformats.org/drawingml/2006/main" name="Office-téma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éma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31C05A15-2C36-4B2C-9ED7-7313D59409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61EA76-1630-4788-A629-8FDAFC9205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A16170-AED4-43FB-90C7-1F1653EBFACC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a4f35948-e619-41b3-aa29-22878b09cfd2"/>
    <ds:schemaRef ds:uri="http://schemas.microsoft.com/office/infopath/2007/PartnerControls"/>
    <ds:schemaRef ds:uri="40262f94-9f35-4ac3-9a90-690165a166b7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Zöld csiszolt fémes bemutató (szélesvásznú)</Template>
  <TotalTime>383</TotalTime>
  <Words>489</Words>
  <Application>Microsoft Office PowerPoint</Application>
  <PresentationFormat>Szélesvásznú</PresentationFormat>
  <Paragraphs>89</Paragraphs>
  <Slides>10</Slides>
  <Notes>10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3" baseType="lpstr">
      <vt:lpstr>Arial</vt:lpstr>
      <vt:lpstr>Georgia</vt:lpstr>
      <vt:lpstr>Csiszolt fém 16x9</vt:lpstr>
      <vt:lpstr>Okos Magántanár Kereső</vt:lpstr>
      <vt:lpstr>Projekt célja / Reason behind the project </vt:lpstr>
      <vt:lpstr>Használt technológia/ Technologies </vt:lpstr>
      <vt:lpstr>Webes rendszer/ Website </vt:lpstr>
      <vt:lpstr>Asztali app / Desktop Application</vt:lpstr>
      <vt:lpstr>Adatbázis / Database </vt:lpstr>
      <vt:lpstr>Tesztmódszerek – Testing Methods</vt:lpstr>
      <vt:lpstr>Fejlesztés közbeni tapasztalatok – Experiences During Development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Angyalka Baracskai</dc:creator>
  <cp:lastModifiedBy>Angyalka Baracskai</cp:lastModifiedBy>
  <cp:revision>1</cp:revision>
  <dcterms:created xsi:type="dcterms:W3CDTF">2025-05-02T08:26:37Z</dcterms:created>
  <dcterms:modified xsi:type="dcterms:W3CDTF">2025-05-03T20:11:13Z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