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67" r:id="rId5"/>
    <p:sldId id="268" r:id="rId6"/>
    <p:sldId id="280" r:id="rId7"/>
    <p:sldId id="269" r:id="rId8"/>
    <p:sldId id="270" r:id="rId9"/>
    <p:sldId id="271" r:id="rId10"/>
    <p:sldId id="272" r:id="rId11"/>
    <p:sldId id="277" r:id="rId12"/>
    <p:sldId id="278" r:id="rId13"/>
    <p:sldId id="274" r:id="rId14"/>
    <p:sldId id="275" r:id="rId15"/>
    <p:sldId id="279" r:id="rId16"/>
    <p:sldId id="276" r:id="rId17"/>
  </p:sldIdLst>
  <p:sldSz cx="12192000" cy="6858000"/>
  <p:notesSz cx="6858000" cy="9144000"/>
  <p:defaultTextStyle>
    <a:defPPr rtl="0">
      <a:defRPr lang="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7A55CA9-6C9E-4356-A2D1-1FA5319AB9DA}" v="45" dt="2025-05-04T09:55:35.322"/>
  </p1510:revLst>
</p1510:revInfo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0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0" d="100"/>
          <a:sy n="90" d="100"/>
        </p:scale>
        <p:origin x="377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gyalka Baracskai" userId="cd5c1be7a9fc8f7d" providerId="LiveId" clId="{F7A55CA9-6C9E-4356-A2D1-1FA5319AB9DA}"/>
    <pc:docChg chg="undo redo custSel addSld delSld modSld sldOrd">
      <pc:chgData name="Angyalka Baracskai" userId="cd5c1be7a9fc8f7d" providerId="LiveId" clId="{F7A55CA9-6C9E-4356-A2D1-1FA5319AB9DA}" dt="2025-05-04T09:57:10.140" v="1844" actId="20577"/>
      <pc:docMkLst>
        <pc:docMk/>
      </pc:docMkLst>
      <pc:sldChg chg="modSp mod">
        <pc:chgData name="Angyalka Baracskai" userId="cd5c1be7a9fc8f7d" providerId="LiveId" clId="{F7A55CA9-6C9E-4356-A2D1-1FA5319AB9DA}" dt="2025-05-04T07:14:25.327" v="1325" actId="20577"/>
        <pc:sldMkLst>
          <pc:docMk/>
          <pc:sldMk cId="3346596536" sldId="268"/>
        </pc:sldMkLst>
        <pc:spChg chg="mod">
          <ac:chgData name="Angyalka Baracskai" userId="cd5c1be7a9fc8f7d" providerId="LiveId" clId="{F7A55CA9-6C9E-4356-A2D1-1FA5319AB9DA}" dt="2025-05-02T08:33:15.191" v="55" actId="20577"/>
          <ac:spMkLst>
            <pc:docMk/>
            <pc:sldMk cId="3346596536" sldId="268"/>
            <ac:spMk id="2" creationId="{00000000-0000-0000-0000-000000000000}"/>
          </ac:spMkLst>
        </pc:spChg>
        <pc:spChg chg="mod">
          <ac:chgData name="Angyalka Baracskai" userId="cd5c1be7a9fc8f7d" providerId="LiveId" clId="{F7A55CA9-6C9E-4356-A2D1-1FA5319AB9DA}" dt="2025-05-04T07:14:25.327" v="1325" actId="20577"/>
          <ac:spMkLst>
            <pc:docMk/>
            <pc:sldMk cId="3346596536" sldId="268"/>
            <ac:spMk id="3" creationId="{00000000-0000-0000-0000-000000000000}"/>
          </ac:spMkLst>
        </pc:spChg>
      </pc:sldChg>
      <pc:sldChg chg="addSp delSp modSp mod">
        <pc:chgData name="Angyalka Baracskai" userId="cd5c1be7a9fc8f7d" providerId="LiveId" clId="{F7A55CA9-6C9E-4356-A2D1-1FA5319AB9DA}" dt="2025-05-04T07:18:01.323" v="1327" actId="20577"/>
        <pc:sldMkLst>
          <pc:docMk/>
          <pc:sldMk cId="67957042" sldId="269"/>
        </pc:sldMkLst>
        <pc:spChg chg="mod">
          <ac:chgData name="Angyalka Baracskai" userId="cd5c1be7a9fc8f7d" providerId="LiveId" clId="{F7A55CA9-6C9E-4356-A2D1-1FA5319AB9DA}" dt="2025-05-02T08:42:15.266" v="764" actId="20577"/>
          <ac:spMkLst>
            <pc:docMk/>
            <pc:sldMk cId="67957042" sldId="269"/>
            <ac:spMk id="2" creationId="{00000000-0000-0000-0000-000000000000}"/>
          </ac:spMkLst>
        </pc:spChg>
        <pc:spChg chg="add del mod">
          <ac:chgData name="Angyalka Baracskai" userId="cd5c1be7a9fc8f7d" providerId="LiveId" clId="{F7A55CA9-6C9E-4356-A2D1-1FA5319AB9DA}" dt="2025-05-04T07:18:01.323" v="1327" actId="20577"/>
          <ac:spMkLst>
            <pc:docMk/>
            <pc:sldMk cId="67957042" sldId="269"/>
            <ac:spMk id="4" creationId="{C1FBD350-0A65-6502-0EC0-3A915BEA35CD}"/>
          </ac:spMkLst>
        </pc:spChg>
        <pc:picChg chg="add mod">
          <ac:chgData name="Angyalka Baracskai" userId="cd5c1be7a9fc8f7d" providerId="LiveId" clId="{F7A55CA9-6C9E-4356-A2D1-1FA5319AB9DA}" dt="2025-05-03T20:10:52.384" v="1255" actId="1076"/>
          <ac:picMkLst>
            <pc:docMk/>
            <pc:sldMk cId="67957042" sldId="269"/>
            <ac:picMk id="5" creationId="{602BEC07-1916-4A94-75A3-84FF8669AC83}"/>
          </ac:picMkLst>
        </pc:picChg>
      </pc:sldChg>
      <pc:sldChg chg="addSp delSp modSp mod">
        <pc:chgData name="Angyalka Baracskai" userId="cd5c1be7a9fc8f7d" providerId="LiveId" clId="{F7A55CA9-6C9E-4356-A2D1-1FA5319AB9DA}" dt="2025-05-04T06:42:54.863" v="1263" actId="1076"/>
        <pc:sldMkLst>
          <pc:docMk/>
          <pc:sldMk cId="762081027" sldId="270"/>
        </pc:sldMkLst>
        <pc:spChg chg="mod">
          <ac:chgData name="Angyalka Baracskai" userId="cd5c1be7a9fc8f7d" providerId="LiveId" clId="{F7A55CA9-6C9E-4356-A2D1-1FA5319AB9DA}" dt="2025-05-02T14:15:44.081" v="894" actId="20577"/>
          <ac:spMkLst>
            <pc:docMk/>
            <pc:sldMk cId="762081027" sldId="270"/>
            <ac:spMk id="2" creationId="{00000000-0000-0000-0000-000000000000}"/>
          </ac:spMkLst>
        </pc:spChg>
        <pc:spChg chg="add del mod">
          <ac:chgData name="Angyalka Baracskai" userId="cd5c1be7a9fc8f7d" providerId="LiveId" clId="{F7A55CA9-6C9E-4356-A2D1-1FA5319AB9DA}" dt="2025-05-04T06:42:06.663" v="1258" actId="27636"/>
          <ac:spMkLst>
            <pc:docMk/>
            <pc:sldMk cId="762081027" sldId="270"/>
            <ac:spMk id="3" creationId="{00000000-0000-0000-0000-000000000000}"/>
          </ac:spMkLst>
        </pc:spChg>
        <pc:spChg chg="add del mod">
          <ac:chgData name="Angyalka Baracskai" userId="cd5c1be7a9fc8f7d" providerId="LiveId" clId="{F7A55CA9-6C9E-4356-A2D1-1FA5319AB9DA}" dt="2025-05-04T06:42:48.414" v="1259" actId="931"/>
          <ac:spMkLst>
            <pc:docMk/>
            <pc:sldMk cId="762081027" sldId="270"/>
            <ac:spMk id="11" creationId="{C0417733-4FCD-5548-F2B7-F5E99817AB9A}"/>
          </ac:spMkLst>
        </pc:spChg>
        <pc:picChg chg="add mod">
          <ac:chgData name="Angyalka Baracskai" userId="cd5c1be7a9fc8f7d" providerId="LiveId" clId="{F7A55CA9-6C9E-4356-A2D1-1FA5319AB9DA}" dt="2025-05-04T06:42:54.863" v="1263" actId="1076"/>
          <ac:picMkLst>
            <pc:docMk/>
            <pc:sldMk cId="762081027" sldId="270"/>
            <ac:picMk id="5" creationId="{65001228-A21F-35BC-9CDF-293E475DED5D}"/>
          </ac:picMkLst>
        </pc:picChg>
      </pc:sldChg>
      <pc:sldChg chg="addSp delSp modSp mod">
        <pc:chgData name="Angyalka Baracskai" userId="cd5c1be7a9fc8f7d" providerId="LiveId" clId="{F7A55CA9-6C9E-4356-A2D1-1FA5319AB9DA}" dt="2025-05-03T20:10:19.591" v="1249" actId="1076"/>
        <pc:sldMkLst>
          <pc:docMk/>
          <pc:sldMk cId="249977872" sldId="271"/>
        </pc:sldMkLst>
        <pc:spChg chg="mod">
          <ac:chgData name="Angyalka Baracskai" userId="cd5c1be7a9fc8f7d" providerId="LiveId" clId="{F7A55CA9-6C9E-4356-A2D1-1FA5319AB9DA}" dt="2025-05-02T14:16:10.396" v="939" actId="20577"/>
          <ac:spMkLst>
            <pc:docMk/>
            <pc:sldMk cId="249977872" sldId="271"/>
            <ac:spMk id="2" creationId="{00000000-0000-0000-0000-000000000000}"/>
          </ac:spMkLst>
        </pc:spChg>
        <pc:spChg chg="mod">
          <ac:chgData name="Angyalka Baracskai" userId="cd5c1be7a9fc8f7d" providerId="LiveId" clId="{F7A55CA9-6C9E-4356-A2D1-1FA5319AB9DA}" dt="2025-05-02T14:21:04.978" v="971" actId="20577"/>
          <ac:spMkLst>
            <pc:docMk/>
            <pc:sldMk cId="249977872" sldId="271"/>
            <ac:spMk id="3" creationId="{00000000-0000-0000-0000-000000000000}"/>
          </ac:spMkLst>
        </pc:spChg>
        <pc:spChg chg="add del mod">
          <ac:chgData name="Angyalka Baracskai" userId="cd5c1be7a9fc8f7d" providerId="LiveId" clId="{F7A55CA9-6C9E-4356-A2D1-1FA5319AB9DA}" dt="2025-05-03T20:10:13.045" v="1245" actId="931"/>
          <ac:spMkLst>
            <pc:docMk/>
            <pc:sldMk cId="249977872" sldId="271"/>
            <ac:spMk id="6" creationId="{30880483-875A-53FE-F8DB-D4995D379866}"/>
          </ac:spMkLst>
        </pc:spChg>
        <pc:graphicFrameChg chg="del">
          <ac:chgData name="Angyalka Baracskai" userId="cd5c1be7a9fc8f7d" providerId="LiveId" clId="{F7A55CA9-6C9E-4356-A2D1-1FA5319AB9DA}" dt="2025-05-03T20:09:55.901" v="1244" actId="478"/>
          <ac:graphicFrameMkLst>
            <pc:docMk/>
            <pc:sldMk cId="249977872" sldId="271"/>
            <ac:graphicFrameMk id="5" creationId="{00000000-0000-0000-0000-000000000000}"/>
          </ac:graphicFrameMkLst>
        </pc:graphicFrameChg>
        <pc:picChg chg="add mod">
          <ac:chgData name="Angyalka Baracskai" userId="cd5c1be7a9fc8f7d" providerId="LiveId" clId="{F7A55CA9-6C9E-4356-A2D1-1FA5319AB9DA}" dt="2025-05-03T20:10:19.591" v="1249" actId="1076"/>
          <ac:picMkLst>
            <pc:docMk/>
            <pc:sldMk cId="249977872" sldId="271"/>
            <ac:picMk id="8" creationId="{DBC80B1A-5CBC-7FE5-9581-217EBFF4B30C}"/>
          </ac:picMkLst>
        </pc:picChg>
      </pc:sldChg>
      <pc:sldChg chg="addSp delSp modSp mod modClrScheme chgLayout">
        <pc:chgData name="Angyalka Baracskai" userId="cd5c1be7a9fc8f7d" providerId="LiveId" clId="{F7A55CA9-6C9E-4356-A2D1-1FA5319AB9DA}" dt="2025-05-02T08:45:51.279" v="803" actId="1076"/>
        <pc:sldMkLst>
          <pc:docMk/>
          <pc:sldMk cId="3999759775" sldId="272"/>
        </pc:sldMkLst>
        <pc:spChg chg="mod">
          <ac:chgData name="Angyalka Baracskai" userId="cd5c1be7a9fc8f7d" providerId="LiveId" clId="{F7A55CA9-6C9E-4356-A2D1-1FA5319AB9DA}" dt="2025-05-02T08:45:41.484" v="801" actId="26606"/>
          <ac:spMkLst>
            <pc:docMk/>
            <pc:sldMk cId="3999759775" sldId="272"/>
            <ac:spMk id="4" creationId="{00000000-0000-0000-0000-000000000000}"/>
          </ac:spMkLst>
        </pc:spChg>
        <pc:picChg chg="add mod">
          <ac:chgData name="Angyalka Baracskai" userId="cd5c1be7a9fc8f7d" providerId="LiveId" clId="{F7A55CA9-6C9E-4356-A2D1-1FA5319AB9DA}" dt="2025-05-02T08:45:51.279" v="803" actId="1076"/>
          <ac:picMkLst>
            <pc:docMk/>
            <pc:sldMk cId="3999759775" sldId="272"/>
            <ac:picMk id="5" creationId="{83D6CAEC-DD51-B1A7-2B4D-5C1256015A44}"/>
          </ac:picMkLst>
        </pc:picChg>
      </pc:sldChg>
      <pc:sldChg chg="addSp delSp modSp del mod">
        <pc:chgData name="Angyalka Baracskai" userId="cd5c1be7a9fc8f7d" providerId="LiveId" clId="{F7A55CA9-6C9E-4356-A2D1-1FA5319AB9DA}" dt="2025-05-03T20:05:05.475" v="1136" actId="2696"/>
        <pc:sldMkLst>
          <pc:docMk/>
          <pc:sldMk cId="1428607047" sldId="273"/>
        </pc:sldMkLst>
        <pc:spChg chg="add mod">
          <ac:chgData name="Angyalka Baracskai" userId="cd5c1be7a9fc8f7d" providerId="LiveId" clId="{F7A55CA9-6C9E-4356-A2D1-1FA5319AB9DA}" dt="2025-05-03T20:04:42.558" v="1132"/>
          <ac:spMkLst>
            <pc:docMk/>
            <pc:sldMk cId="1428607047" sldId="273"/>
            <ac:spMk id="2" creationId="{00000000-0000-0000-0000-000000000000}"/>
          </ac:spMkLst>
        </pc:spChg>
        <pc:spChg chg="mod">
          <ac:chgData name="Angyalka Baracskai" userId="cd5c1be7a9fc8f7d" providerId="LiveId" clId="{F7A55CA9-6C9E-4356-A2D1-1FA5319AB9DA}" dt="2025-05-03T20:03:14.802" v="1130"/>
          <ac:spMkLst>
            <pc:docMk/>
            <pc:sldMk cId="1428607047" sldId="273"/>
            <ac:spMk id="12" creationId="{00000000-0000-0000-0000-000000000000}"/>
          </ac:spMkLst>
        </pc:spChg>
        <pc:spChg chg="del">
          <ac:chgData name="Angyalka Baracskai" userId="cd5c1be7a9fc8f7d" providerId="LiveId" clId="{F7A55CA9-6C9E-4356-A2D1-1FA5319AB9DA}" dt="2025-05-03T20:04:42.558" v="1132"/>
          <ac:spMkLst>
            <pc:docMk/>
            <pc:sldMk cId="1428607047" sldId="273"/>
            <ac:spMk id="13" creationId="{00000000-0000-0000-0000-000000000000}"/>
          </ac:spMkLst>
        </pc:spChg>
        <pc:spChg chg="del">
          <ac:chgData name="Angyalka Baracskai" userId="cd5c1be7a9fc8f7d" providerId="LiveId" clId="{F7A55CA9-6C9E-4356-A2D1-1FA5319AB9DA}" dt="2025-05-03T20:04:10.564" v="1131" actId="21"/>
          <ac:spMkLst>
            <pc:docMk/>
            <pc:sldMk cId="1428607047" sldId="273"/>
            <ac:spMk id="14" creationId="{00000000-0000-0000-0000-000000000000}"/>
          </ac:spMkLst>
        </pc:spChg>
      </pc:sldChg>
      <pc:sldChg chg="addSp modSp mod">
        <pc:chgData name="Angyalka Baracskai" userId="cd5c1be7a9fc8f7d" providerId="LiveId" clId="{F7A55CA9-6C9E-4356-A2D1-1FA5319AB9DA}" dt="2025-05-03T20:01:23.642" v="1129" actId="1076"/>
        <pc:sldMkLst>
          <pc:docMk/>
          <pc:sldMk cId="3757355931" sldId="274"/>
        </pc:sldMkLst>
        <pc:spChg chg="add mod">
          <ac:chgData name="Angyalka Baracskai" userId="cd5c1be7a9fc8f7d" providerId="LiveId" clId="{F7A55CA9-6C9E-4356-A2D1-1FA5319AB9DA}" dt="2025-05-03T20:01:23.642" v="1129" actId="1076"/>
          <ac:spMkLst>
            <pc:docMk/>
            <pc:sldMk cId="3757355931" sldId="274"/>
            <ac:spMk id="3" creationId="{ED6C4627-97D8-2104-37AD-42DD7EDC2ACE}"/>
          </ac:spMkLst>
        </pc:spChg>
        <pc:spChg chg="mod">
          <ac:chgData name="Angyalka Baracskai" userId="cd5c1be7a9fc8f7d" providerId="LiveId" clId="{F7A55CA9-6C9E-4356-A2D1-1FA5319AB9DA}" dt="2025-05-03T19:59:53.359" v="1103"/>
          <ac:spMkLst>
            <pc:docMk/>
            <pc:sldMk cId="3757355931" sldId="274"/>
            <ac:spMk id="4" creationId="{00000000-0000-0000-0000-000000000000}"/>
          </ac:spMkLst>
        </pc:spChg>
      </pc:sldChg>
      <pc:sldChg chg="addSp modSp mod">
        <pc:chgData name="Angyalka Baracskai" userId="cd5c1be7a9fc8f7d" providerId="LiveId" clId="{F7A55CA9-6C9E-4356-A2D1-1FA5319AB9DA}" dt="2025-05-04T09:50:02.877" v="1725" actId="20577"/>
        <pc:sldMkLst>
          <pc:docMk/>
          <pc:sldMk cId="726169185" sldId="275"/>
        </pc:sldMkLst>
        <pc:spChg chg="add mod">
          <ac:chgData name="Angyalka Baracskai" userId="cd5c1be7a9fc8f7d" providerId="LiveId" clId="{F7A55CA9-6C9E-4356-A2D1-1FA5319AB9DA}" dt="2025-05-03T19:53:06.556" v="1101" actId="1076"/>
          <ac:spMkLst>
            <pc:docMk/>
            <pc:sldMk cId="726169185" sldId="275"/>
            <ac:spMk id="3" creationId="{313A18A5-FB90-2357-AB2C-50B277434A82}"/>
          </ac:spMkLst>
        </pc:spChg>
        <pc:spChg chg="add mod">
          <ac:chgData name="Angyalka Baracskai" userId="cd5c1be7a9fc8f7d" providerId="LiveId" clId="{F7A55CA9-6C9E-4356-A2D1-1FA5319AB9DA}" dt="2025-05-04T09:50:02.877" v="1725" actId="20577"/>
          <ac:spMkLst>
            <pc:docMk/>
            <pc:sldMk cId="726169185" sldId="275"/>
            <ac:spMk id="4" creationId="{1C12D9E1-1539-7219-FDE2-7FFEE5A686C1}"/>
          </ac:spMkLst>
        </pc:spChg>
      </pc:sldChg>
      <pc:sldChg chg="modSp mod">
        <pc:chgData name="Angyalka Baracskai" userId="cd5c1be7a9fc8f7d" providerId="LiveId" clId="{F7A55CA9-6C9E-4356-A2D1-1FA5319AB9DA}" dt="2025-05-03T19:53:27.327" v="1102" actId="207"/>
        <pc:sldMkLst>
          <pc:docMk/>
          <pc:sldMk cId="1825550602" sldId="276"/>
        </pc:sldMkLst>
        <pc:spChg chg="mod">
          <ac:chgData name="Angyalka Baracskai" userId="cd5c1be7a9fc8f7d" providerId="LiveId" clId="{F7A55CA9-6C9E-4356-A2D1-1FA5319AB9DA}" dt="2025-05-03T19:53:27.327" v="1102" actId="207"/>
          <ac:spMkLst>
            <pc:docMk/>
            <pc:sldMk cId="1825550602" sldId="276"/>
            <ac:spMk id="4" creationId="{4DFE9164-26EA-7F3F-A0D0-5FF76C964F16}"/>
          </ac:spMkLst>
        </pc:spChg>
      </pc:sldChg>
      <pc:sldChg chg="addSp delSp modSp add mod ord">
        <pc:chgData name="Angyalka Baracskai" userId="cd5c1be7a9fc8f7d" providerId="LiveId" clId="{F7A55CA9-6C9E-4356-A2D1-1FA5319AB9DA}" dt="2025-05-04T09:09:11.191" v="1469" actId="20577"/>
        <pc:sldMkLst>
          <pc:docMk/>
          <pc:sldMk cId="133459975" sldId="277"/>
        </pc:sldMkLst>
        <pc:spChg chg="add mod">
          <ac:chgData name="Angyalka Baracskai" userId="cd5c1be7a9fc8f7d" providerId="LiveId" clId="{F7A55CA9-6C9E-4356-A2D1-1FA5319AB9DA}" dt="2025-05-03T20:05:44.168" v="1140" actId="1076"/>
          <ac:spMkLst>
            <pc:docMk/>
            <pc:sldMk cId="133459975" sldId="277"/>
            <ac:spMk id="2" creationId="{C08417CD-7F63-B72D-9143-05E5274D1C8F}"/>
          </ac:spMkLst>
        </pc:spChg>
        <pc:spChg chg="mod">
          <ac:chgData name="Angyalka Baracskai" userId="cd5c1be7a9fc8f7d" providerId="LiveId" clId="{F7A55CA9-6C9E-4356-A2D1-1FA5319AB9DA}" dt="2025-05-04T09:02:43.760" v="1354" actId="20577"/>
          <ac:spMkLst>
            <pc:docMk/>
            <pc:sldMk cId="133459975" sldId="277"/>
            <ac:spMk id="3" creationId="{A2344ACB-30B0-D58A-3D79-28F27EBB0CFA}"/>
          </ac:spMkLst>
        </pc:spChg>
        <pc:spChg chg="mod">
          <ac:chgData name="Angyalka Baracskai" userId="cd5c1be7a9fc8f7d" providerId="LiveId" clId="{F7A55CA9-6C9E-4356-A2D1-1FA5319AB9DA}" dt="2025-05-03T20:05:27.034" v="1137"/>
          <ac:spMkLst>
            <pc:docMk/>
            <pc:sldMk cId="133459975" sldId="277"/>
            <ac:spMk id="4" creationId="{BCFC5BBD-EBC8-F330-9BC1-AF3B11E02092}"/>
          </ac:spMkLst>
        </pc:spChg>
        <pc:spChg chg="add mod">
          <ac:chgData name="Angyalka Baracskai" userId="cd5c1be7a9fc8f7d" providerId="LiveId" clId="{F7A55CA9-6C9E-4356-A2D1-1FA5319AB9DA}" dt="2025-05-04T09:09:11.191" v="1469" actId="20577"/>
          <ac:spMkLst>
            <pc:docMk/>
            <pc:sldMk cId="133459975" sldId="277"/>
            <ac:spMk id="5" creationId="{A424188E-7017-B0C4-0347-AC82399E2D32}"/>
          </ac:spMkLst>
        </pc:spChg>
        <pc:spChg chg="add mod">
          <ac:chgData name="Angyalka Baracskai" userId="cd5c1be7a9fc8f7d" providerId="LiveId" clId="{F7A55CA9-6C9E-4356-A2D1-1FA5319AB9DA}" dt="2025-05-03T20:05:44.168" v="1140" actId="1076"/>
          <ac:spMkLst>
            <pc:docMk/>
            <pc:sldMk cId="133459975" sldId="277"/>
            <ac:spMk id="5" creationId="{BF8F48EE-0E97-3CF0-A8C8-180648316B42}"/>
          </ac:spMkLst>
        </pc:spChg>
        <pc:spChg chg="add mod">
          <ac:chgData name="Angyalka Baracskai" userId="cd5c1be7a9fc8f7d" providerId="LiveId" clId="{F7A55CA9-6C9E-4356-A2D1-1FA5319AB9DA}" dt="2025-05-03T20:05:44.168" v="1140" actId="1076"/>
          <ac:spMkLst>
            <pc:docMk/>
            <pc:sldMk cId="133459975" sldId="277"/>
            <ac:spMk id="6" creationId="{34EF0E68-D260-34A7-5DF5-8DA10046C755}"/>
          </ac:spMkLst>
        </pc:spChg>
        <pc:spChg chg="add mod">
          <ac:chgData name="Angyalka Baracskai" userId="cd5c1be7a9fc8f7d" providerId="LiveId" clId="{F7A55CA9-6C9E-4356-A2D1-1FA5319AB9DA}" dt="2025-05-03T20:05:44.168" v="1140" actId="1076"/>
          <ac:spMkLst>
            <pc:docMk/>
            <pc:sldMk cId="133459975" sldId="277"/>
            <ac:spMk id="7" creationId="{FA5A3829-A912-8A08-3041-9C9D6D9C6F10}"/>
          </ac:spMkLst>
        </pc:spChg>
        <pc:spChg chg="add mod">
          <ac:chgData name="Angyalka Baracskai" userId="cd5c1be7a9fc8f7d" providerId="LiveId" clId="{F7A55CA9-6C9E-4356-A2D1-1FA5319AB9DA}" dt="2025-05-03T20:05:44.168" v="1140" actId="1076"/>
          <ac:spMkLst>
            <pc:docMk/>
            <pc:sldMk cId="133459975" sldId="277"/>
            <ac:spMk id="8" creationId="{90262666-11C4-AE49-F405-A338AF14BE5C}"/>
          </ac:spMkLst>
        </pc:spChg>
        <pc:spChg chg="add mod">
          <ac:chgData name="Angyalka Baracskai" userId="cd5c1be7a9fc8f7d" providerId="LiveId" clId="{F7A55CA9-6C9E-4356-A2D1-1FA5319AB9DA}" dt="2025-05-03T20:05:57.079" v="1144" actId="1076"/>
          <ac:spMkLst>
            <pc:docMk/>
            <pc:sldMk cId="133459975" sldId="277"/>
            <ac:spMk id="9" creationId="{8B34605B-984E-44AB-5AE5-C044A1DA8842}"/>
          </ac:spMkLst>
        </pc:spChg>
        <pc:spChg chg="add">
          <ac:chgData name="Angyalka Baracskai" userId="cd5c1be7a9fc8f7d" providerId="LiveId" clId="{F7A55CA9-6C9E-4356-A2D1-1FA5319AB9DA}" dt="2025-05-03T20:05:46.866" v="1142"/>
          <ac:spMkLst>
            <pc:docMk/>
            <pc:sldMk cId="133459975" sldId="277"/>
            <ac:spMk id="10" creationId="{0DD12D47-65DB-9481-BEB8-2557140B3D69}"/>
          </ac:spMkLst>
        </pc:spChg>
        <pc:spChg chg="add">
          <ac:chgData name="Angyalka Baracskai" userId="cd5c1be7a9fc8f7d" providerId="LiveId" clId="{F7A55CA9-6C9E-4356-A2D1-1FA5319AB9DA}" dt="2025-05-03T20:05:46.866" v="1142"/>
          <ac:spMkLst>
            <pc:docMk/>
            <pc:sldMk cId="133459975" sldId="277"/>
            <ac:spMk id="11" creationId="{603AEAD6-0F75-4135-7E97-B52B935B93EE}"/>
          </ac:spMkLst>
        </pc:spChg>
        <pc:spChg chg="add del mod">
          <ac:chgData name="Angyalka Baracskai" userId="cd5c1be7a9fc8f7d" providerId="LiveId" clId="{F7A55CA9-6C9E-4356-A2D1-1FA5319AB9DA}" dt="2025-05-04T09:08:14.249" v="1456" actId="478"/>
          <ac:spMkLst>
            <pc:docMk/>
            <pc:sldMk cId="133459975" sldId="277"/>
            <ac:spMk id="11" creationId="{AF86C1ED-AA79-390E-E2C3-803DADBB0792}"/>
          </ac:spMkLst>
        </pc:spChg>
        <pc:spChg chg="add">
          <ac:chgData name="Angyalka Baracskai" userId="cd5c1be7a9fc8f7d" providerId="LiveId" clId="{F7A55CA9-6C9E-4356-A2D1-1FA5319AB9DA}" dt="2025-05-03T20:05:46.866" v="1142"/>
          <ac:spMkLst>
            <pc:docMk/>
            <pc:sldMk cId="133459975" sldId="277"/>
            <ac:spMk id="12" creationId="{24B782D0-FB32-BED8-2168-44DE1B1B6B3B}"/>
          </ac:spMkLst>
        </pc:spChg>
        <pc:spChg chg="add">
          <ac:chgData name="Angyalka Baracskai" userId="cd5c1be7a9fc8f7d" providerId="LiveId" clId="{F7A55CA9-6C9E-4356-A2D1-1FA5319AB9DA}" dt="2025-05-03T20:05:46.866" v="1142"/>
          <ac:spMkLst>
            <pc:docMk/>
            <pc:sldMk cId="133459975" sldId="277"/>
            <ac:spMk id="13" creationId="{0688CDA2-5688-9FE2-D702-18FCA4CB0D99}"/>
          </ac:spMkLst>
        </pc:spChg>
        <pc:picChg chg="add mod">
          <ac:chgData name="Angyalka Baracskai" userId="cd5c1be7a9fc8f7d" providerId="LiveId" clId="{F7A55CA9-6C9E-4356-A2D1-1FA5319AB9DA}" dt="2025-05-04T09:02:06.916" v="1344" actId="931"/>
          <ac:picMkLst>
            <pc:docMk/>
            <pc:sldMk cId="133459975" sldId="277"/>
            <ac:picMk id="7" creationId="{C7E997C2-D356-844D-0F3C-72198137F8CD}"/>
          </ac:picMkLst>
        </pc:picChg>
        <pc:picChg chg="add mod">
          <ac:chgData name="Angyalka Baracskai" userId="cd5c1be7a9fc8f7d" providerId="LiveId" clId="{F7A55CA9-6C9E-4356-A2D1-1FA5319AB9DA}" dt="2025-05-04T09:08:41.522" v="1466" actId="1076"/>
          <ac:picMkLst>
            <pc:docMk/>
            <pc:sldMk cId="133459975" sldId="277"/>
            <ac:picMk id="9" creationId="{8A4D2946-BBFF-28A0-F706-7FE7B3AC4A68}"/>
          </ac:picMkLst>
        </pc:picChg>
      </pc:sldChg>
      <pc:sldChg chg="addSp modSp add mod">
        <pc:chgData name="Angyalka Baracskai" userId="cd5c1be7a9fc8f7d" providerId="LiveId" clId="{F7A55CA9-6C9E-4356-A2D1-1FA5319AB9DA}" dt="2025-05-04T09:11:41.488" v="1480" actId="20577"/>
        <pc:sldMkLst>
          <pc:docMk/>
          <pc:sldMk cId="561158435" sldId="278"/>
        </pc:sldMkLst>
        <pc:spChg chg="mod">
          <ac:chgData name="Angyalka Baracskai" userId="cd5c1be7a9fc8f7d" providerId="LiveId" clId="{F7A55CA9-6C9E-4356-A2D1-1FA5319AB9DA}" dt="2025-05-04T09:11:41.488" v="1480" actId="20577"/>
          <ac:spMkLst>
            <pc:docMk/>
            <pc:sldMk cId="561158435" sldId="278"/>
            <ac:spMk id="3" creationId="{4780E3BF-BF3C-87E4-B2A7-784170E9B514}"/>
          </ac:spMkLst>
        </pc:spChg>
        <pc:picChg chg="add mod">
          <ac:chgData name="Angyalka Baracskai" userId="cd5c1be7a9fc8f7d" providerId="LiveId" clId="{F7A55CA9-6C9E-4356-A2D1-1FA5319AB9DA}" dt="2025-05-04T09:11:36.932" v="1478" actId="1076"/>
          <ac:picMkLst>
            <pc:docMk/>
            <pc:sldMk cId="561158435" sldId="278"/>
            <ac:picMk id="5" creationId="{A7A4A8FE-1D1D-30CD-C805-6D95C38292A9}"/>
          </ac:picMkLst>
        </pc:picChg>
      </pc:sldChg>
      <pc:sldChg chg="addSp delSp modSp new mod delAnim modAnim">
        <pc:chgData name="Angyalka Baracskai" userId="cd5c1be7a9fc8f7d" providerId="LiveId" clId="{F7A55CA9-6C9E-4356-A2D1-1FA5319AB9DA}" dt="2025-05-04T09:47:29.317" v="1713" actId="207"/>
        <pc:sldMkLst>
          <pc:docMk/>
          <pc:sldMk cId="4176499797" sldId="279"/>
        </pc:sldMkLst>
        <pc:spChg chg="add mod">
          <ac:chgData name="Angyalka Baracskai" userId="cd5c1be7a9fc8f7d" providerId="LiveId" clId="{F7A55CA9-6C9E-4356-A2D1-1FA5319AB9DA}" dt="2025-05-04T09:46:59.686" v="1708" actId="1076"/>
          <ac:spMkLst>
            <pc:docMk/>
            <pc:sldMk cId="4176499797" sldId="279"/>
            <ac:spMk id="4" creationId="{7EAA65CC-FE0D-6E89-5420-DA4E6A4DB07B}"/>
          </ac:spMkLst>
        </pc:spChg>
        <pc:spChg chg="add mod">
          <ac:chgData name="Angyalka Baracskai" userId="cd5c1be7a9fc8f7d" providerId="LiveId" clId="{F7A55CA9-6C9E-4356-A2D1-1FA5319AB9DA}" dt="2025-05-04T09:47:21.974" v="1711" actId="207"/>
          <ac:spMkLst>
            <pc:docMk/>
            <pc:sldMk cId="4176499797" sldId="279"/>
            <ac:spMk id="5" creationId="{E69778C1-949C-0089-9E21-523EA517F216}"/>
          </ac:spMkLst>
        </pc:spChg>
        <pc:spChg chg="add mod">
          <ac:chgData name="Angyalka Baracskai" userId="cd5c1be7a9fc8f7d" providerId="LiveId" clId="{F7A55CA9-6C9E-4356-A2D1-1FA5319AB9DA}" dt="2025-05-04T09:47:12.946" v="1710" actId="1076"/>
          <ac:spMkLst>
            <pc:docMk/>
            <pc:sldMk cId="4176499797" sldId="279"/>
            <ac:spMk id="7" creationId="{8C89658F-375B-99FC-C47D-A12E6F4FD0B4}"/>
          </ac:spMkLst>
        </pc:spChg>
        <pc:spChg chg="add mod">
          <ac:chgData name="Angyalka Baracskai" userId="cd5c1be7a9fc8f7d" providerId="LiveId" clId="{F7A55CA9-6C9E-4356-A2D1-1FA5319AB9DA}" dt="2025-05-04T09:47:29.317" v="1713" actId="207"/>
          <ac:spMkLst>
            <pc:docMk/>
            <pc:sldMk cId="4176499797" sldId="279"/>
            <ac:spMk id="8" creationId="{23BD3838-1121-3B7C-7AB9-37518BBB3CDE}"/>
          </ac:spMkLst>
        </pc:spChg>
        <pc:spChg chg="add mod">
          <ac:chgData name="Angyalka Baracskai" userId="cd5c1be7a9fc8f7d" providerId="LiveId" clId="{F7A55CA9-6C9E-4356-A2D1-1FA5319AB9DA}" dt="2025-05-04T09:47:25.064" v="1712" actId="207"/>
          <ac:spMkLst>
            <pc:docMk/>
            <pc:sldMk cId="4176499797" sldId="279"/>
            <ac:spMk id="10" creationId="{99ED8CC1-6C22-AEBA-BFDF-D05673A2E4D4}"/>
          </ac:spMkLst>
        </pc:spChg>
        <pc:picChg chg="add del mod">
          <ac:chgData name="Angyalka Baracskai" userId="cd5c1be7a9fc8f7d" providerId="LiveId" clId="{F7A55CA9-6C9E-4356-A2D1-1FA5319AB9DA}" dt="2025-05-04T09:15:20.546" v="1483" actId="478"/>
          <ac:picMkLst>
            <pc:docMk/>
            <pc:sldMk cId="4176499797" sldId="279"/>
            <ac:picMk id="2" creationId="{1AF8638C-2D5C-A1E2-3A87-416D439FFF96}"/>
          </ac:picMkLst>
        </pc:picChg>
      </pc:sldChg>
      <pc:sldChg chg="addSp modSp new mod">
        <pc:chgData name="Angyalka Baracskai" userId="cd5c1be7a9fc8f7d" providerId="LiveId" clId="{F7A55CA9-6C9E-4356-A2D1-1FA5319AB9DA}" dt="2025-05-04T09:57:10.140" v="1844" actId="20577"/>
        <pc:sldMkLst>
          <pc:docMk/>
          <pc:sldMk cId="18228186" sldId="280"/>
        </pc:sldMkLst>
        <pc:spChg chg="mod">
          <ac:chgData name="Angyalka Baracskai" userId="cd5c1be7a9fc8f7d" providerId="LiveId" clId="{F7A55CA9-6C9E-4356-A2D1-1FA5319AB9DA}" dt="2025-05-04T09:51:59.256" v="1730" actId="27636"/>
          <ac:spMkLst>
            <pc:docMk/>
            <pc:sldMk cId="18228186" sldId="280"/>
            <ac:spMk id="2" creationId="{6CE5BCD7-66E1-CC86-C165-461343808C63}"/>
          </ac:spMkLst>
        </pc:spChg>
        <pc:spChg chg="mod">
          <ac:chgData name="Angyalka Baracskai" userId="cd5c1be7a9fc8f7d" providerId="LiveId" clId="{F7A55CA9-6C9E-4356-A2D1-1FA5319AB9DA}" dt="2025-05-04T09:57:10.140" v="1844" actId="20577"/>
          <ac:spMkLst>
            <pc:docMk/>
            <pc:sldMk cId="18228186" sldId="280"/>
            <ac:spMk id="3" creationId="{9691DF89-9D27-2FCD-DC4D-AFE102F4E38A}"/>
          </ac:spMkLst>
        </pc:spChg>
        <pc:spChg chg="add mod">
          <ac:chgData name="Angyalka Baracskai" userId="cd5c1be7a9fc8f7d" providerId="LiveId" clId="{F7A55CA9-6C9E-4356-A2D1-1FA5319AB9DA}" dt="2025-05-04T09:55:34.768" v="1806" actId="1076"/>
          <ac:spMkLst>
            <pc:docMk/>
            <pc:sldMk cId="18228186" sldId="280"/>
            <ac:spMk id="4" creationId="{E8BE5E83-1E62-590E-668D-97D80843C5AA}"/>
          </ac:spMkLst>
        </pc:spChg>
        <pc:spChg chg="add mod">
          <ac:chgData name="Angyalka Baracskai" userId="cd5c1be7a9fc8f7d" providerId="LiveId" clId="{F7A55CA9-6C9E-4356-A2D1-1FA5319AB9DA}" dt="2025-05-04T09:55:34.768" v="1806" actId="1076"/>
          <ac:spMkLst>
            <pc:docMk/>
            <pc:sldMk cId="18228186" sldId="280"/>
            <ac:spMk id="5" creationId="{507C68AC-A040-598F-CA47-AF090EFE4FA2}"/>
          </ac:spMkLst>
        </pc:spChg>
        <pc:spChg chg="add mod">
          <ac:chgData name="Angyalka Baracskai" userId="cd5c1be7a9fc8f7d" providerId="LiveId" clId="{F7A55CA9-6C9E-4356-A2D1-1FA5319AB9DA}" dt="2025-05-04T09:55:34.768" v="1806" actId="1076"/>
          <ac:spMkLst>
            <pc:docMk/>
            <pc:sldMk cId="18228186" sldId="280"/>
            <ac:spMk id="6" creationId="{68065EE8-6AFA-4210-7080-FE97C5D72787}"/>
          </ac:spMkLst>
        </pc:spChg>
        <pc:spChg chg="add mod">
          <ac:chgData name="Angyalka Baracskai" userId="cd5c1be7a9fc8f7d" providerId="LiveId" clId="{F7A55CA9-6C9E-4356-A2D1-1FA5319AB9DA}" dt="2025-05-04T09:55:34.768" v="1806" actId="1076"/>
          <ac:spMkLst>
            <pc:docMk/>
            <pc:sldMk cId="18228186" sldId="280"/>
            <ac:spMk id="7" creationId="{E1012928-A505-ED94-2C90-6807CF39BD4F}"/>
          </ac:spMkLst>
        </pc:spChg>
        <pc:spChg chg="add mod">
          <ac:chgData name="Angyalka Baracskai" userId="cd5c1be7a9fc8f7d" providerId="LiveId" clId="{F7A55CA9-6C9E-4356-A2D1-1FA5319AB9DA}" dt="2025-05-04T09:55:34.768" v="1806" actId="1076"/>
          <ac:spMkLst>
            <pc:docMk/>
            <pc:sldMk cId="18228186" sldId="280"/>
            <ac:spMk id="8" creationId="{82F8B164-B550-FDC6-4FF1-A6C1A86F22BC}"/>
          </ac:spMkLst>
        </pc:spChg>
        <pc:spChg chg="add mod">
          <ac:chgData name="Angyalka Baracskai" userId="cd5c1be7a9fc8f7d" providerId="LiveId" clId="{F7A55CA9-6C9E-4356-A2D1-1FA5319AB9DA}" dt="2025-05-04T09:55:34.768" v="1806" actId="1076"/>
          <ac:spMkLst>
            <pc:docMk/>
            <pc:sldMk cId="18228186" sldId="280"/>
            <ac:spMk id="9" creationId="{A1E9B9D5-95B1-2629-1122-0236E7A43056}"/>
          </ac:spMkLst>
        </pc:spChg>
        <pc:spChg chg="add mod">
          <ac:chgData name="Angyalka Baracskai" userId="cd5c1be7a9fc8f7d" providerId="LiveId" clId="{F7A55CA9-6C9E-4356-A2D1-1FA5319AB9DA}" dt="2025-05-04T09:55:34.768" v="1806" actId="1076"/>
          <ac:spMkLst>
            <pc:docMk/>
            <pc:sldMk cId="18228186" sldId="280"/>
            <ac:spMk id="10" creationId="{CE191B43-CBDE-AF57-A71E-ED4E55111F61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hu-HU" dirty="0"/>
          </a:p>
        </p:txBody>
      </p:sp>
      <p:sp>
        <p:nvSpPr>
          <p:cNvPr id="3" name="Dátum hely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7FDC197-473C-40E5-8A61-79CCE293D706}" type="datetime1">
              <a:rPr lang="hu-HU" smtClean="0"/>
              <a:t>2025. 05. 04.</a:t>
            </a:fld>
            <a:endParaRPr lang="hu-HU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hu-HU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3A36C10-A9D4-4995-9BAF-95FBD77A724B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0921828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hu-HU" dirty="0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212FA5D-C57C-444D-A8E2-5E89A4A6786F}" type="datetime1">
              <a:rPr lang="hu-HU" smtClean="0"/>
              <a:t>2025. 05. 04.</a:t>
            </a:fld>
            <a:endParaRPr lang="hu-HU" dirty="0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hu-HU" dirty="0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hu-HU" dirty="0"/>
              <a:t>Mintaszöveg szerkesztése</a:t>
            </a:r>
          </a:p>
          <a:p>
            <a:pPr lvl="1" rtl="0"/>
            <a:r>
              <a:rPr lang="hu-HU" dirty="0"/>
              <a:t>Második szint</a:t>
            </a:r>
          </a:p>
          <a:p>
            <a:pPr lvl="2" rtl="0"/>
            <a:r>
              <a:rPr lang="hu-HU" dirty="0"/>
              <a:t>Harmadik szint</a:t>
            </a:r>
          </a:p>
          <a:p>
            <a:pPr lvl="3" rtl="0"/>
            <a:r>
              <a:rPr lang="hu-HU" dirty="0"/>
              <a:t>Negyedik szint</a:t>
            </a:r>
          </a:p>
          <a:p>
            <a:pPr lvl="4" rtl="0"/>
            <a:r>
              <a:rPr lang="hu-HU" dirty="0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hu-HU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3AEF9EC-8318-4FF6-847E-A85BBD2B7E49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28319569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3AEF9EC-8318-4FF6-847E-A85BBD2B7E49}" type="slidenum">
              <a:rPr lang="hu-HU" smtClean="0"/>
              <a:t>1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445215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3AEF9EC-8318-4FF6-847E-A85BBD2B7E49}" type="slidenum">
              <a:rPr lang="hu-HU" smtClean="0"/>
              <a:t>11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1347666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97C806-749A-2341-89B6-A2B9893AA3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>
            <a:extLst>
              <a:ext uri="{FF2B5EF4-FFF2-40B4-BE49-F238E27FC236}">
                <a16:creationId xmlns:a16="http://schemas.microsoft.com/office/drawing/2014/main" id="{61184FF2-0DDD-95FC-CCD8-625E05EF42E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>
            <a:extLst>
              <a:ext uri="{FF2B5EF4-FFF2-40B4-BE49-F238E27FC236}">
                <a16:creationId xmlns:a16="http://schemas.microsoft.com/office/drawing/2014/main" id="{A350E944-F042-DC71-92FE-61F777DA62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86EE225B-788C-9C23-AAB8-0E3B3BEC77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3AEF9EC-8318-4FF6-847E-A85BBD2B7E49}" type="slidenum">
              <a:rPr lang="hu-HU" smtClean="0"/>
              <a:t>13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228445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3AEF9EC-8318-4FF6-847E-A85BBD2B7E49}" type="slidenum">
              <a:rPr lang="hu-HU" smtClean="0"/>
              <a:t>2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9047990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3AEF9EC-8318-4FF6-847E-A85BBD2B7E49}" type="slidenum">
              <a:rPr lang="hu-HU" smtClean="0"/>
              <a:t>4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4098289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3AEF9EC-8318-4FF6-847E-A85BBD2B7E49}" type="slidenum">
              <a:rPr lang="hu-HU" smtClean="0"/>
              <a:t>5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5018802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3AEF9EC-8318-4FF6-847E-A85BBD2B7E49}" type="slidenum">
              <a:rPr lang="hu-HU" smtClean="0"/>
              <a:t>6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291508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3AEF9EC-8318-4FF6-847E-A85BBD2B7E49}" type="slidenum">
              <a:rPr lang="hu-HU" smtClean="0"/>
              <a:t>7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324105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D984CA-A1F1-A5E8-A881-517BE85BA2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>
            <a:extLst>
              <a:ext uri="{FF2B5EF4-FFF2-40B4-BE49-F238E27FC236}">
                <a16:creationId xmlns:a16="http://schemas.microsoft.com/office/drawing/2014/main" id="{FA0624D1-0249-E91A-7237-826456F8E64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>
            <a:extLst>
              <a:ext uri="{FF2B5EF4-FFF2-40B4-BE49-F238E27FC236}">
                <a16:creationId xmlns:a16="http://schemas.microsoft.com/office/drawing/2014/main" id="{773AC9D2-6BFE-8164-BB25-189AA06F51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50F75B39-57C5-10B5-98E2-3FAE0E4671C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3AEF9EC-8318-4FF6-847E-A85BBD2B7E49}" type="slidenum">
              <a:rPr lang="hu-HU" smtClean="0"/>
              <a:t>8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651363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5365CA-1485-64B4-8601-CE8AB25085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>
            <a:extLst>
              <a:ext uri="{FF2B5EF4-FFF2-40B4-BE49-F238E27FC236}">
                <a16:creationId xmlns:a16="http://schemas.microsoft.com/office/drawing/2014/main" id="{A2FF56D6-DC3F-28D8-7C22-57C678608CF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>
            <a:extLst>
              <a:ext uri="{FF2B5EF4-FFF2-40B4-BE49-F238E27FC236}">
                <a16:creationId xmlns:a16="http://schemas.microsoft.com/office/drawing/2014/main" id="{3BA9B248-5577-4579-A489-6CD5026F81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345E3258-9F2A-14C0-BD51-F3D616BCE69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3AEF9EC-8318-4FF6-847E-A85BBD2B7E49}" type="slidenum">
              <a:rPr lang="hu-HU" smtClean="0"/>
              <a:t>9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417478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3AEF9EC-8318-4FF6-847E-A85BBD2B7E49}" type="slidenum">
              <a:rPr lang="hu-HU" smtClean="0"/>
              <a:t>10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7112429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09600" y="261254"/>
            <a:ext cx="8226490" cy="3083767"/>
          </a:xfrm>
        </p:spPr>
        <p:txBody>
          <a:bodyPr rtlCol="0" anchor="b">
            <a:normAutofit/>
          </a:bodyPr>
          <a:lstStyle>
            <a:lvl1pPr algn="l">
              <a:lnSpc>
                <a:spcPct val="80000"/>
              </a:lnSpc>
              <a:defRPr sz="7200">
                <a:solidFill>
                  <a:schemeClr val="tx1"/>
                </a:solidFill>
              </a:defRPr>
            </a:lvl1pPr>
          </a:lstStyle>
          <a:p>
            <a:pPr rtl="0"/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609600" y="3386585"/>
            <a:ext cx="8229600" cy="1371600"/>
          </a:xfrm>
        </p:spPr>
        <p:txBody>
          <a:bodyPr rtlCol="0"/>
          <a:lstStyle>
            <a:lvl1pPr marL="0" indent="0" algn="l">
              <a:spcBef>
                <a:spcPts val="1200"/>
              </a:spcBef>
              <a:buNone/>
              <a:defRPr sz="24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hu-HU"/>
              <a:t>Kattintson ide az alcím mintájának szerkesztéséhez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dirty="0"/>
              <a:t>Élőláb beszúrása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6A087DD-9510-4994-A414-9B9A82385C1A}" type="datetime1">
              <a:rPr lang="hu-HU" smtClean="0"/>
              <a:t>2025. 05. 04.</a:t>
            </a:fld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9250680" y="365125"/>
            <a:ext cx="1645920" cy="5811838"/>
          </a:xfrm>
        </p:spPr>
        <p:txBody>
          <a:bodyPr vert="eaVert" rtlCol="0"/>
          <a:lstStyle>
            <a:lvl1pPr>
              <a:defRPr/>
            </a:lvl1pPr>
          </a:lstStyle>
          <a:p>
            <a:pPr rtl="0"/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1295400" y="365125"/>
            <a:ext cx="7624664" cy="5811838"/>
          </a:xfrm>
        </p:spPr>
        <p:txBody>
          <a:bodyPr vert="eaVert" rtlCol="0"/>
          <a:lstStyle/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dirty="0"/>
              <a:t>Élőláb beszúrása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C21932C-107F-4C48-B08A-86F450786276}" type="datetime1">
              <a:rPr lang="hu-HU" smtClean="0"/>
              <a:t>2025. 05. 04.</a:t>
            </a:fld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hu-HU" dirty="0"/>
              <a:t>Mintacím stílusának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dirty="0"/>
              <a:t>Élőláb beszúrása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6A59660-DBC0-442F-A7DC-DD41F3FFDC4F}" type="datetime1">
              <a:rPr lang="hu-HU" smtClean="0"/>
              <a:t>2025. 05. 04.</a:t>
            </a:fld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12648" y="265176"/>
            <a:ext cx="8229600" cy="3081528"/>
          </a:xfrm>
        </p:spPr>
        <p:txBody>
          <a:bodyPr rtlCol="0" anchor="b">
            <a:normAutofit/>
          </a:bodyPr>
          <a:lstStyle>
            <a:lvl1pPr>
              <a:defRPr sz="5400"/>
            </a:lvl1pPr>
          </a:lstStyle>
          <a:p>
            <a:pPr rtl="0"/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12648" y="3388268"/>
            <a:ext cx="8229600" cy="13716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hu-HU"/>
              <a:t>Mintaszöveg szerkesztése</a:t>
            </a:r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dirty="0"/>
              <a:t>Élőláb beszúrása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9730010-A880-47C7-845D-7680C41AC68B}" type="datetime1">
              <a:rPr lang="hu-HU" smtClean="0"/>
              <a:t>2025. 05. 04.</a:t>
            </a:fld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ét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1295401" y="1828800"/>
            <a:ext cx="4572000" cy="4348163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hu-HU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324599" y="1828800"/>
            <a:ext cx="4572000" cy="4348163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hu-HU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dirty="0"/>
              <a:t>Élőláb beszúrása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9B9102F-0B2E-4389-BC13-E6BE12CFD31A}" type="datetime1">
              <a:rPr lang="hu-HU" smtClean="0"/>
              <a:t>2025. 05. 04.</a:t>
            </a:fld>
            <a:endParaRPr lang="hu-HU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298448" y="1627258"/>
            <a:ext cx="4572000" cy="68580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1298448" y="2373284"/>
            <a:ext cx="4572000" cy="384048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hu-HU" dirty="0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327648" y="1627258"/>
            <a:ext cx="4572000" cy="68580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327648" y="2373284"/>
            <a:ext cx="4572000" cy="384048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hu-HU" dirty="0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dirty="0"/>
              <a:t>Élőláb beszúrása</a:t>
            </a:r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0E0AF02-28F4-4C45-B30A-EFBA928A24F8}" type="datetime1">
              <a:rPr lang="hu-HU" smtClean="0"/>
              <a:t>2025. 05. 04.</a:t>
            </a:fld>
            <a:endParaRPr lang="hu-HU" dirty="0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dirty="0"/>
              <a:t>Élőláb beszúrása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AB80574-5CC3-4F73-8332-7BC95C971B6E}" type="datetime1">
              <a:rPr lang="hu-HU" smtClean="0"/>
              <a:t>2025. 05. 04.</a:t>
            </a:fld>
            <a:endParaRPr lang="hu-HU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dirty="0"/>
              <a:t>Élőláb beszúrása</a:t>
            </a:r>
          </a:p>
        </p:txBody>
      </p:sp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62FEAA4-E347-4E9E-8614-344C36824DFB}" type="datetime1">
              <a:rPr lang="hu-HU" smtClean="0"/>
              <a:t>2025. 05. 04.</a:t>
            </a:fld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églalap 7"/>
          <p:cNvSpPr/>
          <p:nvPr userDrawn="1"/>
        </p:nvSpPr>
        <p:spPr bwMode="hidden">
          <a:xfrm>
            <a:off x="0" y="0"/>
            <a:ext cx="7315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dirty="0"/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979330" y="457200"/>
            <a:ext cx="3603070" cy="155448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06490" y="685800"/>
            <a:ext cx="6102220" cy="54864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hu-HU" dirty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7979330" y="2101850"/>
            <a:ext cx="3603070" cy="18288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hu-HU"/>
              <a:t>Mintaszöveg szerkesztése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dirty="0"/>
              <a:t>Élőláb beszúrása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E4F5FDA-F050-46B2-8741-70677FE6107B}" type="datetime1">
              <a:rPr lang="hu-HU" smtClean="0"/>
              <a:t>2025. 05. 04.</a:t>
            </a:fld>
            <a:endParaRPr lang="hu-HU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églalap 7"/>
          <p:cNvSpPr/>
          <p:nvPr/>
        </p:nvSpPr>
        <p:spPr bwMode="hidden">
          <a:xfrm>
            <a:off x="0" y="0"/>
            <a:ext cx="7315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dirty="0"/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982712" y="457200"/>
            <a:ext cx="3602736" cy="155448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Kép helye 2" descr="Üres helyőrző kép hozzáadásához. Kattintson a helyőrzőre, és jelölje ki a hozzáadni kívánt képet"/>
          <p:cNvSpPr>
            <a:spLocks noGrp="1"/>
          </p:cNvSpPr>
          <p:nvPr>
            <p:ph type="pic" idx="1"/>
          </p:nvPr>
        </p:nvSpPr>
        <p:spPr>
          <a:xfrm>
            <a:off x="0" y="-1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hu-HU"/>
              <a:t>Kép beszúrásához kattintson az ikonra</a:t>
            </a:r>
            <a:endParaRPr lang="hu-HU" dirty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7982712" y="2101850"/>
            <a:ext cx="3602736" cy="1828800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hu-HU"/>
              <a:t>Mintaszöveg szerkesztése</a:t>
            </a:r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1295400" y="362303"/>
            <a:ext cx="9601200" cy="10699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hu-HU" dirty="0"/>
              <a:t>Mintacím stílusának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295400" y="1828799"/>
            <a:ext cx="9601200" cy="4348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hu-HU" dirty="0"/>
              <a:t>Mintaszöveg szerkesztése</a:t>
            </a:r>
          </a:p>
          <a:p>
            <a:pPr lvl="1" rtl="0"/>
            <a:r>
              <a:rPr lang="hu-HU" dirty="0"/>
              <a:t>Második szint</a:t>
            </a:r>
          </a:p>
          <a:p>
            <a:pPr lvl="2" rtl="0"/>
            <a:r>
              <a:rPr lang="hu-HU" dirty="0"/>
              <a:t>Harmadik szint</a:t>
            </a:r>
          </a:p>
          <a:p>
            <a:pPr lvl="3" rtl="0"/>
            <a:r>
              <a:rPr lang="hu-HU" dirty="0"/>
              <a:t>Negyedik szint</a:t>
            </a:r>
          </a:p>
          <a:p>
            <a:pPr lvl="4" rtl="0"/>
            <a:r>
              <a:rPr lang="hu-HU" dirty="0"/>
              <a:t>Ötödik szint</a:t>
            </a:r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609600" y="6385492"/>
            <a:ext cx="6099048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accent1"/>
                </a:solidFill>
              </a:defRPr>
            </a:lvl1pPr>
          </a:lstStyle>
          <a:p>
            <a:pPr rtl="0"/>
            <a:r>
              <a:rPr lang="hu-HU" dirty="0"/>
              <a:t>Élőláb beszúrása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9419253" y="6385492"/>
            <a:ext cx="982047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1"/>
                </a:solidFill>
              </a:defRPr>
            </a:lvl1pPr>
          </a:lstStyle>
          <a:p>
            <a:pPr rtl="0"/>
            <a:fld id="{A9F58B86-C179-405B-8AAD-326EFFE11A60}" type="datetime1">
              <a:rPr lang="hu-HU" smtClean="0"/>
              <a:t>2025. 05. 04.</a:t>
            </a:fld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10753532" y="6385492"/>
            <a:ext cx="828868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1"/>
                </a:solidFill>
              </a:defRPr>
            </a:lvl1pPr>
          </a:lstStyle>
          <a:p>
            <a:pPr rtl="0"/>
            <a:fld id="{E31375A4-56A4-47D6-9801-1991572033F7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VIU5Z7Qga_4" TargetMode="External"/><Relationship Id="rId2" Type="http://schemas.openxmlformats.org/officeDocument/2006/relationships/hyperlink" Target="Asztali%20app%20hanggal" TargetMode="Externa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hu-HU" dirty="0"/>
              <a:t>Okos Magántanár Kereső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 fontScale="92500" lnSpcReduction="20000"/>
          </a:bodyPr>
          <a:lstStyle/>
          <a:p>
            <a:pPr rtl="0"/>
            <a:r>
              <a:rPr lang="hu-HU" dirty="0"/>
              <a:t>Baracskai Angyalka, Maráczi Péter 13.C</a:t>
            </a:r>
          </a:p>
          <a:p>
            <a:pPr rtl="0"/>
            <a:r>
              <a:rPr lang="hu-HU" dirty="0"/>
              <a:t>Szoftverfejlesztés és tesztelés vizsgaremek- 2025</a:t>
            </a:r>
          </a:p>
          <a:p>
            <a:pPr rtl="0"/>
            <a:r>
              <a:rPr lang="hu-HU" dirty="0"/>
              <a:t>BGSZC Logisztikai és Kereskedelmi Technikum és Szakképző Iskola</a:t>
            </a:r>
          </a:p>
        </p:txBody>
      </p:sp>
    </p:spTree>
    <p:extLst>
      <p:ext uri="{BB962C8B-B14F-4D97-AF65-F5344CB8AC3E}">
        <p14:creationId xmlns:p14="http://schemas.microsoft.com/office/powerpoint/2010/main" val="1051878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hu-HU" b="1" dirty="0"/>
              <a:t>Fejlesztés közbeni tapasztalatok – </a:t>
            </a:r>
            <a:r>
              <a:rPr lang="hu-HU" b="1" dirty="0" err="1"/>
              <a:t>Experiences</a:t>
            </a:r>
            <a:r>
              <a:rPr lang="hu-HU" b="1" dirty="0"/>
              <a:t> During </a:t>
            </a:r>
            <a:r>
              <a:rPr lang="hu-HU" b="1" dirty="0" err="1"/>
              <a:t>Development</a:t>
            </a:r>
            <a:endParaRPr lang="hu-HU" b="1" dirty="0"/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ED6C4627-97D8-2104-37AD-42DD7EDC2ACE}"/>
              </a:ext>
            </a:extLst>
          </p:cNvPr>
          <p:cNvSpPr txBox="1"/>
          <p:nvPr/>
        </p:nvSpPr>
        <p:spPr>
          <a:xfrm>
            <a:off x="1295400" y="2457254"/>
            <a:ext cx="8922258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hu-HU" b="1" dirty="0"/>
              <a:t>Nehézségek – </a:t>
            </a:r>
            <a:r>
              <a:rPr lang="hu-HU" b="1" dirty="0" err="1"/>
              <a:t>Challenges</a:t>
            </a:r>
            <a:endParaRPr lang="hu-HU" dirty="0"/>
          </a:p>
          <a:p>
            <a:pPr>
              <a:buFont typeface="Arial" panose="020B0604020202020204" pitchFamily="34" charset="0"/>
              <a:buChar char="•"/>
            </a:pPr>
            <a:r>
              <a:rPr lang="hu-HU" dirty="0"/>
              <a:t>Adatbázis-kezelés asztali környezetben </a:t>
            </a:r>
            <a:r>
              <a:rPr lang="hu-HU" i="1" dirty="0"/>
              <a:t>(</a:t>
            </a:r>
            <a:r>
              <a:rPr lang="hu-HU" i="1" dirty="0" err="1"/>
              <a:t>Database</a:t>
            </a:r>
            <a:r>
              <a:rPr lang="hu-HU" i="1" dirty="0"/>
              <a:t> </a:t>
            </a:r>
            <a:r>
              <a:rPr lang="hu-HU" i="1" dirty="0" err="1"/>
              <a:t>handling</a:t>
            </a:r>
            <a:r>
              <a:rPr lang="hu-HU" i="1" dirty="0"/>
              <a:t> </a:t>
            </a:r>
            <a:r>
              <a:rPr lang="hu-HU" i="1" dirty="0" err="1"/>
              <a:t>on</a:t>
            </a:r>
            <a:r>
              <a:rPr lang="hu-HU" i="1" dirty="0"/>
              <a:t> </a:t>
            </a:r>
            <a:r>
              <a:rPr lang="hu-HU" i="1" dirty="0" err="1"/>
              <a:t>desktop</a:t>
            </a:r>
            <a:r>
              <a:rPr lang="hu-HU" i="1" dirty="0"/>
              <a:t>)</a:t>
            </a:r>
            <a:endParaRPr lang="hu-HU" dirty="0"/>
          </a:p>
          <a:p>
            <a:pPr>
              <a:buFont typeface="Arial" panose="020B0604020202020204" pitchFamily="34" charset="0"/>
              <a:buChar char="•"/>
            </a:pPr>
            <a:r>
              <a:rPr lang="hu-HU" dirty="0"/>
              <a:t>Backend és frontend összehangolása </a:t>
            </a:r>
            <a:r>
              <a:rPr lang="hu-HU" i="1" dirty="0"/>
              <a:t>(Backend–frontend </a:t>
            </a:r>
            <a:r>
              <a:rPr lang="hu-HU" i="1" dirty="0" err="1"/>
              <a:t>integration</a:t>
            </a:r>
            <a:r>
              <a:rPr lang="hu-HU" i="1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endParaRPr lang="hu-HU" dirty="0"/>
          </a:p>
          <a:p>
            <a:pPr>
              <a:buNone/>
            </a:pPr>
            <a:r>
              <a:rPr lang="hu-HU" b="1" dirty="0"/>
              <a:t>Mit tanultunk – </a:t>
            </a:r>
            <a:r>
              <a:rPr lang="hu-HU" b="1" dirty="0" err="1"/>
              <a:t>What</a:t>
            </a:r>
            <a:r>
              <a:rPr lang="hu-HU" b="1" dirty="0"/>
              <a:t> </a:t>
            </a:r>
            <a:r>
              <a:rPr lang="hu-HU" b="1" dirty="0" err="1"/>
              <a:t>We</a:t>
            </a:r>
            <a:r>
              <a:rPr lang="hu-HU" b="1" dirty="0"/>
              <a:t> </a:t>
            </a:r>
            <a:r>
              <a:rPr lang="hu-HU" b="1" dirty="0" err="1"/>
              <a:t>Learned</a:t>
            </a:r>
            <a:endParaRPr lang="hu-HU" dirty="0"/>
          </a:p>
          <a:p>
            <a:pPr>
              <a:buFont typeface="Arial" panose="020B0604020202020204" pitchFamily="34" charset="0"/>
              <a:buChar char="•"/>
            </a:pPr>
            <a:r>
              <a:rPr lang="hu-HU" dirty="0"/>
              <a:t>C# </a:t>
            </a:r>
            <a:r>
              <a:rPr lang="hu-HU" dirty="0" err="1"/>
              <a:t>formkezelés</a:t>
            </a:r>
            <a:r>
              <a:rPr lang="hu-HU" dirty="0"/>
              <a:t>, telepítőcsomag készítés </a:t>
            </a:r>
            <a:r>
              <a:rPr lang="hu-HU" i="1" dirty="0"/>
              <a:t>(C# </a:t>
            </a:r>
            <a:r>
              <a:rPr lang="hu-HU" i="1" dirty="0" err="1"/>
              <a:t>forms</a:t>
            </a:r>
            <a:r>
              <a:rPr lang="hu-HU" i="1" dirty="0"/>
              <a:t>, </a:t>
            </a:r>
            <a:r>
              <a:rPr lang="hu-HU" i="1" dirty="0" err="1"/>
              <a:t>installer</a:t>
            </a:r>
            <a:r>
              <a:rPr lang="hu-HU" i="1" dirty="0"/>
              <a:t> </a:t>
            </a:r>
            <a:r>
              <a:rPr lang="hu-HU" i="1" dirty="0" err="1"/>
              <a:t>creation</a:t>
            </a:r>
            <a:r>
              <a:rPr lang="hu-HU" i="1" dirty="0"/>
              <a:t>)</a:t>
            </a:r>
            <a:endParaRPr lang="hu-HU" dirty="0"/>
          </a:p>
          <a:p>
            <a:pPr>
              <a:buFont typeface="Arial" panose="020B0604020202020204" pitchFamily="34" charset="0"/>
              <a:buChar char="•"/>
            </a:pPr>
            <a:r>
              <a:rPr lang="hu-HU" dirty="0"/>
              <a:t>Node.js, JavaScript, HTML használata </a:t>
            </a:r>
            <a:r>
              <a:rPr lang="hu-HU" i="1" dirty="0"/>
              <a:t>(Node.js, JS, HTML </a:t>
            </a:r>
            <a:r>
              <a:rPr lang="hu-HU" i="1" dirty="0" err="1"/>
              <a:t>basics</a:t>
            </a:r>
            <a:r>
              <a:rPr lang="hu-HU" i="1" dirty="0"/>
              <a:t>)</a:t>
            </a:r>
          </a:p>
          <a:p>
            <a:endParaRPr lang="hu-HU" dirty="0"/>
          </a:p>
          <a:p>
            <a:pPr>
              <a:buNone/>
            </a:pPr>
            <a:r>
              <a:rPr lang="hu-HU" b="1" dirty="0"/>
              <a:t>Mire vagyunk büszkék – </a:t>
            </a:r>
            <a:r>
              <a:rPr lang="hu-HU" b="1" dirty="0" err="1"/>
              <a:t>What</a:t>
            </a:r>
            <a:r>
              <a:rPr lang="hu-HU" b="1" dirty="0"/>
              <a:t> </a:t>
            </a:r>
            <a:r>
              <a:rPr lang="hu-HU" b="1" dirty="0" err="1"/>
              <a:t>We’re</a:t>
            </a:r>
            <a:r>
              <a:rPr lang="hu-HU" b="1" dirty="0"/>
              <a:t> </a:t>
            </a:r>
            <a:r>
              <a:rPr lang="hu-HU" b="1" dirty="0" err="1"/>
              <a:t>Proud</a:t>
            </a:r>
            <a:r>
              <a:rPr lang="hu-HU" b="1" dirty="0"/>
              <a:t> Of</a:t>
            </a:r>
            <a:endParaRPr lang="hu-HU" dirty="0"/>
          </a:p>
          <a:p>
            <a:pPr>
              <a:buFont typeface="Arial" panose="020B0604020202020204" pitchFamily="34" charset="0"/>
              <a:buChar char="•"/>
            </a:pPr>
            <a:r>
              <a:rPr lang="hu-HU" dirty="0"/>
              <a:t>Működő alkalmazás </a:t>
            </a:r>
            <a:r>
              <a:rPr lang="hu-HU" i="1" dirty="0"/>
              <a:t>(</a:t>
            </a:r>
            <a:r>
              <a:rPr lang="hu-HU" i="1" dirty="0" err="1"/>
              <a:t>Functional</a:t>
            </a:r>
            <a:r>
              <a:rPr lang="hu-HU" i="1" dirty="0"/>
              <a:t> </a:t>
            </a:r>
            <a:r>
              <a:rPr lang="hu-HU" i="1" dirty="0" err="1"/>
              <a:t>application</a:t>
            </a:r>
            <a:r>
              <a:rPr lang="hu-HU" i="1" dirty="0"/>
              <a:t>)</a:t>
            </a:r>
            <a:endParaRPr lang="hu-HU" dirty="0"/>
          </a:p>
          <a:p>
            <a:pPr>
              <a:buFont typeface="Arial" panose="020B0604020202020204" pitchFamily="34" charset="0"/>
              <a:buChar char="•"/>
            </a:pPr>
            <a:r>
              <a:rPr lang="hu-HU" dirty="0"/>
              <a:t>Közös ötletelés, támogatás </a:t>
            </a:r>
            <a:r>
              <a:rPr lang="hu-HU" i="1" dirty="0"/>
              <a:t>(</a:t>
            </a:r>
            <a:r>
              <a:rPr lang="hu-HU" i="1" dirty="0" err="1"/>
              <a:t>Shared</a:t>
            </a:r>
            <a:r>
              <a:rPr lang="hu-HU" i="1" dirty="0"/>
              <a:t> </a:t>
            </a:r>
            <a:r>
              <a:rPr lang="hu-HU" i="1" dirty="0" err="1"/>
              <a:t>brainstorming</a:t>
            </a:r>
            <a:r>
              <a:rPr lang="hu-HU" i="1" dirty="0"/>
              <a:t>, </a:t>
            </a:r>
            <a:r>
              <a:rPr lang="hu-HU" i="1" dirty="0" err="1"/>
              <a:t>support</a:t>
            </a:r>
            <a:r>
              <a:rPr lang="hu-HU" i="1" dirty="0"/>
              <a:t>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757355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doboz 2">
            <a:extLst>
              <a:ext uri="{FF2B5EF4-FFF2-40B4-BE49-F238E27FC236}">
                <a16:creationId xmlns:a16="http://schemas.microsoft.com/office/drawing/2014/main" id="{313A18A5-FB90-2357-AB2C-50B277434A82}"/>
              </a:ext>
            </a:extLst>
          </p:cNvPr>
          <p:cNvSpPr txBox="1"/>
          <p:nvPr/>
        </p:nvSpPr>
        <p:spPr>
          <a:xfrm>
            <a:off x="944118" y="620006"/>
            <a:ext cx="1150086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 err="1">
                <a:solidFill>
                  <a:schemeClr val="accent1"/>
                </a:solidFill>
              </a:rPr>
              <a:t>Jövőbeni</a:t>
            </a:r>
            <a:r>
              <a:rPr lang="en-US" sz="3200" b="1" dirty="0">
                <a:solidFill>
                  <a:schemeClr val="accent1"/>
                </a:solidFill>
              </a:rPr>
              <a:t> </a:t>
            </a:r>
            <a:r>
              <a:rPr lang="en-US" sz="3200" b="1" dirty="0" err="1">
                <a:solidFill>
                  <a:schemeClr val="accent1"/>
                </a:solidFill>
              </a:rPr>
              <a:t>fejlesztések</a:t>
            </a:r>
            <a:r>
              <a:rPr lang="en-US" sz="3200" dirty="0">
                <a:solidFill>
                  <a:schemeClr val="accent1"/>
                </a:solidFill>
              </a:rPr>
              <a:t> / </a:t>
            </a:r>
            <a:r>
              <a:rPr lang="en-US" sz="3200" b="1" dirty="0">
                <a:solidFill>
                  <a:schemeClr val="accent1"/>
                </a:solidFill>
              </a:rPr>
              <a:t>Future Development Ideas</a:t>
            </a:r>
            <a:endParaRPr lang="hu-HU" sz="3200" dirty="0">
              <a:solidFill>
                <a:schemeClr val="accent1"/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C12D9E1-1539-7219-FDE2-7FFEE5A686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40" y="1511638"/>
            <a:ext cx="9573768" cy="507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None/>
            </a:pPr>
            <a:r>
              <a:rPr lang="hu-HU" b="1" dirty="0"/>
              <a:t>Reszponzív felület továbbfejlesztése</a:t>
            </a:r>
            <a:br>
              <a:rPr lang="hu-HU" dirty="0"/>
            </a:br>
            <a:r>
              <a:rPr lang="hu-HU" i="1" dirty="0" err="1"/>
              <a:t>Enhanced</a:t>
            </a:r>
            <a:r>
              <a:rPr lang="hu-HU" i="1" dirty="0"/>
              <a:t> </a:t>
            </a:r>
            <a:r>
              <a:rPr lang="hu-HU" i="1" dirty="0" err="1"/>
              <a:t>responsive</a:t>
            </a:r>
            <a:r>
              <a:rPr lang="hu-HU" i="1" dirty="0"/>
              <a:t> design </a:t>
            </a:r>
            <a:r>
              <a:rPr lang="hu-HU" i="1" dirty="0" err="1"/>
              <a:t>for</a:t>
            </a:r>
            <a:r>
              <a:rPr lang="hu-HU" i="1" dirty="0"/>
              <a:t> </a:t>
            </a:r>
            <a:r>
              <a:rPr lang="hu-HU" i="1" dirty="0" err="1"/>
              <a:t>better</a:t>
            </a:r>
            <a:r>
              <a:rPr lang="hu-HU" i="1" dirty="0"/>
              <a:t> </a:t>
            </a:r>
            <a:r>
              <a:rPr lang="hu-HU" i="1" dirty="0" err="1"/>
              <a:t>usability</a:t>
            </a:r>
            <a:r>
              <a:rPr lang="hu-HU" i="1" dirty="0"/>
              <a:t> </a:t>
            </a:r>
            <a:r>
              <a:rPr lang="hu-HU" i="1" dirty="0" err="1"/>
              <a:t>across</a:t>
            </a:r>
            <a:r>
              <a:rPr lang="hu-HU" i="1" dirty="0"/>
              <a:t> </a:t>
            </a:r>
            <a:r>
              <a:rPr lang="hu-HU" i="1" dirty="0" err="1"/>
              <a:t>all</a:t>
            </a:r>
            <a:r>
              <a:rPr lang="hu-HU" i="1" dirty="0"/>
              <a:t> </a:t>
            </a:r>
            <a:r>
              <a:rPr lang="hu-HU" i="1" dirty="0" err="1"/>
              <a:t>devices</a:t>
            </a:r>
            <a:endParaRPr lang="hu-HU" dirty="0"/>
          </a:p>
          <a:p>
            <a:pPr>
              <a:buNone/>
            </a:pPr>
            <a:r>
              <a:rPr lang="hu-HU" dirty="0"/>
              <a:t>• </a:t>
            </a:r>
            <a:r>
              <a:rPr lang="hu-HU" b="1" dirty="0"/>
              <a:t>Online fizetési lehetőség tanárok számára</a:t>
            </a:r>
            <a:br>
              <a:rPr lang="hu-HU" dirty="0"/>
            </a:br>
            <a:r>
              <a:rPr lang="hu-HU" i="1" dirty="0" err="1"/>
              <a:t>Payment</a:t>
            </a:r>
            <a:r>
              <a:rPr lang="hu-HU" i="1" dirty="0"/>
              <a:t> </a:t>
            </a:r>
            <a:r>
              <a:rPr lang="hu-HU" i="1" dirty="0" err="1"/>
              <a:t>system</a:t>
            </a:r>
            <a:r>
              <a:rPr lang="hu-HU" i="1" dirty="0"/>
              <a:t> </a:t>
            </a:r>
            <a:r>
              <a:rPr lang="hu-HU" i="1" dirty="0" err="1"/>
              <a:t>integration</a:t>
            </a:r>
            <a:r>
              <a:rPr lang="hu-HU" i="1" dirty="0"/>
              <a:t> </a:t>
            </a:r>
            <a:r>
              <a:rPr lang="hu-HU" i="1" dirty="0" err="1"/>
              <a:t>so</a:t>
            </a:r>
            <a:r>
              <a:rPr lang="hu-HU" i="1" dirty="0"/>
              <a:t> </a:t>
            </a:r>
            <a:r>
              <a:rPr lang="hu-HU" i="1" dirty="0" err="1"/>
              <a:t>tutors</a:t>
            </a:r>
            <a:r>
              <a:rPr lang="hu-HU" i="1" dirty="0"/>
              <a:t> </a:t>
            </a:r>
            <a:r>
              <a:rPr lang="hu-HU" i="1" dirty="0" err="1"/>
              <a:t>can</a:t>
            </a:r>
            <a:r>
              <a:rPr lang="hu-HU" i="1" dirty="0"/>
              <a:t> </a:t>
            </a:r>
            <a:r>
              <a:rPr lang="hu-HU" i="1" dirty="0" err="1"/>
              <a:t>receive</a:t>
            </a:r>
            <a:r>
              <a:rPr lang="hu-HU" i="1" dirty="0"/>
              <a:t> </a:t>
            </a:r>
            <a:r>
              <a:rPr lang="hu-HU" i="1" dirty="0" err="1"/>
              <a:t>lesson</a:t>
            </a:r>
            <a:r>
              <a:rPr lang="hu-HU" i="1" dirty="0"/>
              <a:t> </a:t>
            </a:r>
            <a:r>
              <a:rPr lang="hu-HU" i="1" dirty="0" err="1"/>
              <a:t>fees</a:t>
            </a:r>
            <a:r>
              <a:rPr lang="hu-HU" i="1" dirty="0"/>
              <a:t> online</a:t>
            </a:r>
            <a:endParaRPr lang="hu-HU" dirty="0"/>
          </a:p>
          <a:p>
            <a:pPr>
              <a:buNone/>
            </a:pPr>
            <a:r>
              <a:rPr lang="hu-HU" dirty="0"/>
              <a:t>• </a:t>
            </a:r>
            <a:r>
              <a:rPr lang="hu-HU" b="1" dirty="0"/>
              <a:t>E-mail értesítések bevezetése</a:t>
            </a:r>
            <a:br>
              <a:rPr lang="hu-HU" dirty="0"/>
            </a:br>
            <a:r>
              <a:rPr lang="hu-HU" i="1" dirty="0" err="1"/>
              <a:t>Automatic</a:t>
            </a:r>
            <a:r>
              <a:rPr lang="hu-HU" i="1" dirty="0"/>
              <a:t> email </a:t>
            </a:r>
            <a:r>
              <a:rPr lang="hu-HU" i="1" dirty="0" err="1"/>
              <a:t>notifications</a:t>
            </a:r>
            <a:r>
              <a:rPr lang="hu-HU" i="1" dirty="0"/>
              <a:t> </a:t>
            </a:r>
            <a:r>
              <a:rPr lang="hu-HU" i="1" dirty="0" err="1"/>
              <a:t>for</a:t>
            </a:r>
            <a:r>
              <a:rPr lang="hu-HU" i="1" dirty="0"/>
              <a:t> </a:t>
            </a:r>
            <a:r>
              <a:rPr lang="hu-HU" i="1" dirty="0" err="1"/>
              <a:t>new</a:t>
            </a:r>
            <a:r>
              <a:rPr lang="hu-HU" i="1" dirty="0"/>
              <a:t> </a:t>
            </a:r>
            <a:r>
              <a:rPr lang="hu-HU" i="1" dirty="0" err="1"/>
              <a:t>messages</a:t>
            </a:r>
            <a:r>
              <a:rPr lang="hu-HU" i="1" dirty="0"/>
              <a:t> and </a:t>
            </a:r>
            <a:r>
              <a:rPr lang="hu-HU" i="1" dirty="0" err="1"/>
              <a:t>bookings</a:t>
            </a:r>
            <a:endParaRPr lang="hu-HU" dirty="0"/>
          </a:p>
          <a:p>
            <a:pPr>
              <a:buNone/>
            </a:pPr>
            <a:r>
              <a:rPr lang="hu-HU" dirty="0"/>
              <a:t>• </a:t>
            </a:r>
            <a:r>
              <a:rPr lang="hu-HU" b="1" dirty="0" err="1"/>
              <a:t>Admin</a:t>
            </a:r>
            <a:r>
              <a:rPr lang="hu-HU" b="1" dirty="0"/>
              <a:t> statisztikák és jelentések</a:t>
            </a:r>
            <a:br>
              <a:rPr lang="hu-HU" dirty="0"/>
            </a:br>
            <a:r>
              <a:rPr lang="hu-HU" i="1" dirty="0" err="1"/>
              <a:t>Admin</a:t>
            </a:r>
            <a:r>
              <a:rPr lang="hu-HU" i="1" dirty="0"/>
              <a:t> </a:t>
            </a:r>
            <a:r>
              <a:rPr lang="hu-HU" i="1" dirty="0" err="1"/>
              <a:t>dashboard</a:t>
            </a:r>
            <a:r>
              <a:rPr lang="hu-HU" i="1" dirty="0"/>
              <a:t> </a:t>
            </a:r>
            <a:r>
              <a:rPr lang="hu-HU" i="1" dirty="0" err="1"/>
              <a:t>with</a:t>
            </a:r>
            <a:r>
              <a:rPr lang="hu-HU" i="1" dirty="0"/>
              <a:t> </a:t>
            </a:r>
            <a:r>
              <a:rPr lang="hu-HU" i="1" dirty="0" err="1"/>
              <a:t>user</a:t>
            </a:r>
            <a:r>
              <a:rPr lang="hu-HU" i="1" dirty="0"/>
              <a:t> </a:t>
            </a:r>
            <a:r>
              <a:rPr lang="hu-HU" i="1" dirty="0" err="1"/>
              <a:t>statistics</a:t>
            </a:r>
            <a:r>
              <a:rPr lang="hu-HU" i="1" dirty="0"/>
              <a:t>, </a:t>
            </a:r>
            <a:r>
              <a:rPr lang="hu-HU" i="1" dirty="0" err="1"/>
              <a:t>booking</a:t>
            </a:r>
            <a:r>
              <a:rPr lang="hu-HU" i="1" dirty="0"/>
              <a:t> </a:t>
            </a:r>
            <a:r>
              <a:rPr lang="hu-HU" i="1" dirty="0" err="1"/>
              <a:t>frequency</a:t>
            </a:r>
            <a:r>
              <a:rPr lang="hu-HU" i="1" dirty="0"/>
              <a:t>, and more</a:t>
            </a:r>
            <a:endParaRPr lang="hu-HU" dirty="0"/>
          </a:p>
          <a:p>
            <a:pPr>
              <a:buNone/>
            </a:pPr>
            <a:r>
              <a:rPr lang="hu-HU" dirty="0"/>
              <a:t>• </a:t>
            </a:r>
            <a:r>
              <a:rPr lang="hu-HU" b="1" dirty="0"/>
              <a:t>Üzenetküldési funkció fejlesztése</a:t>
            </a:r>
            <a:br>
              <a:rPr lang="hu-HU" dirty="0"/>
            </a:br>
            <a:r>
              <a:rPr lang="hu-HU" i="1" dirty="0" err="1"/>
              <a:t>Improved</a:t>
            </a:r>
            <a:r>
              <a:rPr lang="hu-HU" i="1" dirty="0"/>
              <a:t> </a:t>
            </a:r>
            <a:r>
              <a:rPr lang="hu-HU" i="1" dirty="0" err="1"/>
              <a:t>direct</a:t>
            </a:r>
            <a:r>
              <a:rPr lang="hu-HU" i="1" dirty="0"/>
              <a:t> </a:t>
            </a:r>
            <a:r>
              <a:rPr lang="hu-HU" i="1" dirty="0" err="1"/>
              <a:t>messaging</a:t>
            </a:r>
            <a:r>
              <a:rPr lang="hu-HU" i="1" dirty="0"/>
              <a:t> </a:t>
            </a:r>
            <a:r>
              <a:rPr lang="hu-HU" i="1" dirty="0" err="1"/>
              <a:t>system</a:t>
            </a:r>
            <a:r>
              <a:rPr lang="hu-HU" i="1" dirty="0"/>
              <a:t> </a:t>
            </a:r>
            <a:r>
              <a:rPr lang="hu-HU" i="1" dirty="0" err="1"/>
              <a:t>between</a:t>
            </a:r>
            <a:r>
              <a:rPr lang="hu-HU" i="1" dirty="0"/>
              <a:t> </a:t>
            </a:r>
            <a:r>
              <a:rPr lang="hu-HU" i="1" dirty="0" err="1"/>
              <a:t>tutors</a:t>
            </a:r>
            <a:r>
              <a:rPr lang="hu-HU" i="1" dirty="0"/>
              <a:t> and </a:t>
            </a:r>
            <a:r>
              <a:rPr lang="hu-HU" i="1" dirty="0" err="1"/>
              <a:t>students</a:t>
            </a:r>
            <a:endParaRPr lang="hu-HU" dirty="0"/>
          </a:p>
          <a:p>
            <a:pPr>
              <a:buNone/>
            </a:pPr>
            <a:r>
              <a:rPr lang="hu-HU" dirty="0"/>
              <a:t>• </a:t>
            </a:r>
            <a:r>
              <a:rPr lang="hu-HU" b="1" dirty="0"/>
              <a:t>Részletes tanárprofil-leírások és profilképek</a:t>
            </a:r>
            <a:br>
              <a:rPr lang="hu-HU" dirty="0"/>
            </a:br>
            <a:r>
              <a:rPr lang="hu-HU" i="1" dirty="0" err="1"/>
              <a:t>Extended</a:t>
            </a:r>
            <a:r>
              <a:rPr lang="hu-HU" i="1" dirty="0"/>
              <a:t> </a:t>
            </a:r>
            <a:r>
              <a:rPr lang="hu-HU" i="1" dirty="0" err="1"/>
              <a:t>tutor</a:t>
            </a:r>
            <a:r>
              <a:rPr lang="hu-HU" i="1" dirty="0"/>
              <a:t> </a:t>
            </a:r>
            <a:r>
              <a:rPr lang="hu-HU" i="1" dirty="0" err="1"/>
              <a:t>profiles</a:t>
            </a:r>
            <a:r>
              <a:rPr lang="hu-HU" i="1" dirty="0"/>
              <a:t> </a:t>
            </a:r>
            <a:r>
              <a:rPr lang="hu-HU" i="1" dirty="0" err="1"/>
              <a:t>with</a:t>
            </a:r>
            <a:r>
              <a:rPr lang="hu-HU" i="1" dirty="0"/>
              <a:t> </a:t>
            </a:r>
            <a:r>
              <a:rPr lang="hu-HU" i="1" dirty="0" err="1"/>
              <a:t>bio</a:t>
            </a:r>
            <a:r>
              <a:rPr lang="hu-HU" i="1" dirty="0"/>
              <a:t> and </a:t>
            </a:r>
            <a:r>
              <a:rPr lang="hu-HU" i="1" dirty="0" err="1"/>
              <a:t>profile</a:t>
            </a:r>
            <a:r>
              <a:rPr lang="hu-HU" i="1" dirty="0"/>
              <a:t> </a:t>
            </a:r>
            <a:r>
              <a:rPr lang="hu-HU" i="1" dirty="0" err="1"/>
              <a:t>picture</a:t>
            </a:r>
            <a:r>
              <a:rPr lang="hu-HU" i="1" dirty="0"/>
              <a:t> display</a:t>
            </a:r>
            <a:endParaRPr lang="hu-HU" dirty="0"/>
          </a:p>
          <a:p>
            <a:pPr>
              <a:buNone/>
            </a:pPr>
            <a:r>
              <a:rPr lang="hu-HU" dirty="0"/>
              <a:t>• </a:t>
            </a:r>
            <a:r>
              <a:rPr lang="hu-HU" b="1" dirty="0"/>
              <a:t>Fejlett keresési és szűrési funkciók</a:t>
            </a:r>
            <a:br>
              <a:rPr lang="hu-HU" dirty="0"/>
            </a:br>
            <a:r>
              <a:rPr lang="hu-HU" i="1" dirty="0"/>
              <a:t>Advanced </a:t>
            </a:r>
            <a:r>
              <a:rPr lang="hu-HU" i="1" dirty="0" err="1"/>
              <a:t>search</a:t>
            </a:r>
            <a:r>
              <a:rPr lang="hu-HU" i="1" dirty="0"/>
              <a:t> </a:t>
            </a:r>
            <a:r>
              <a:rPr lang="hu-HU" i="1" dirty="0" err="1"/>
              <a:t>filters</a:t>
            </a:r>
            <a:r>
              <a:rPr lang="hu-HU" i="1" dirty="0"/>
              <a:t> </a:t>
            </a:r>
            <a:r>
              <a:rPr lang="hu-HU" i="1" dirty="0" err="1"/>
              <a:t>by</a:t>
            </a:r>
            <a:r>
              <a:rPr lang="hu-HU" i="1" dirty="0"/>
              <a:t> </a:t>
            </a:r>
            <a:r>
              <a:rPr lang="hu-HU" i="1" dirty="0" err="1"/>
              <a:t>subject</a:t>
            </a:r>
            <a:r>
              <a:rPr lang="hu-HU" i="1" dirty="0"/>
              <a:t>, </a:t>
            </a:r>
            <a:r>
              <a:rPr lang="hu-HU" i="1" dirty="0" err="1"/>
              <a:t>price</a:t>
            </a:r>
            <a:r>
              <a:rPr lang="hu-HU" i="1" dirty="0"/>
              <a:t>, </a:t>
            </a:r>
            <a:r>
              <a:rPr lang="hu-HU" i="1" dirty="0" err="1"/>
              <a:t>rating</a:t>
            </a:r>
            <a:r>
              <a:rPr lang="hu-HU" i="1" dirty="0"/>
              <a:t>, </a:t>
            </a:r>
            <a:r>
              <a:rPr lang="hu-HU" i="1" dirty="0" err="1"/>
              <a:t>availability</a:t>
            </a:r>
            <a:r>
              <a:rPr lang="hu-HU" i="1" dirty="0"/>
              <a:t>, etc.</a:t>
            </a:r>
            <a:endParaRPr lang="hu-HU" dirty="0"/>
          </a:p>
          <a:p>
            <a:pPr>
              <a:buNone/>
            </a:pPr>
            <a:r>
              <a:rPr lang="hu-HU" dirty="0"/>
              <a:t>• </a:t>
            </a:r>
            <a:r>
              <a:rPr lang="hu-HU" b="1" dirty="0"/>
              <a:t>Mobilalkalmazás naptár funkcióval</a:t>
            </a:r>
            <a:br>
              <a:rPr lang="hu-HU" dirty="0"/>
            </a:br>
            <a:r>
              <a:rPr lang="hu-HU" i="1" dirty="0"/>
              <a:t>Mobile app </a:t>
            </a:r>
            <a:r>
              <a:rPr lang="hu-HU" i="1" dirty="0" err="1"/>
              <a:t>with</a:t>
            </a:r>
            <a:r>
              <a:rPr lang="hu-HU" i="1" dirty="0"/>
              <a:t> </a:t>
            </a:r>
            <a:r>
              <a:rPr lang="hu-HU" i="1" dirty="0" err="1"/>
              <a:t>calendar</a:t>
            </a:r>
            <a:r>
              <a:rPr lang="hu-HU" i="1" dirty="0"/>
              <a:t> </a:t>
            </a:r>
            <a:r>
              <a:rPr lang="hu-HU" i="1" dirty="0" err="1"/>
              <a:t>feature</a:t>
            </a:r>
            <a:r>
              <a:rPr lang="hu-HU" i="1" dirty="0"/>
              <a:t> </a:t>
            </a:r>
            <a:r>
              <a:rPr lang="hu-HU" i="1" dirty="0" err="1"/>
              <a:t>for</a:t>
            </a:r>
            <a:r>
              <a:rPr lang="hu-HU" i="1" dirty="0"/>
              <a:t> </a:t>
            </a:r>
            <a:r>
              <a:rPr lang="hu-HU" i="1" dirty="0" err="1"/>
              <a:t>easier</a:t>
            </a:r>
            <a:r>
              <a:rPr lang="hu-HU" i="1" dirty="0"/>
              <a:t> </a:t>
            </a:r>
            <a:r>
              <a:rPr lang="hu-HU" i="1" dirty="0" err="1"/>
              <a:t>lesson</a:t>
            </a:r>
            <a:r>
              <a:rPr lang="hu-HU" i="1" dirty="0"/>
              <a:t> </a:t>
            </a:r>
            <a:r>
              <a:rPr lang="hu-HU" i="1" dirty="0" err="1"/>
              <a:t>scheduling</a:t>
            </a:r>
            <a:endParaRPr lang="hu-HU" dirty="0"/>
          </a:p>
          <a:p>
            <a:r>
              <a:rPr lang="hu-HU" dirty="0"/>
              <a:t>• </a:t>
            </a:r>
            <a:r>
              <a:rPr lang="hu-HU" b="1" dirty="0"/>
              <a:t>Tanár-hitelesítési rendszer vizuális ikonnal</a:t>
            </a:r>
            <a:br>
              <a:rPr lang="hu-HU" dirty="0"/>
            </a:br>
            <a:r>
              <a:rPr lang="hu-HU" i="1" dirty="0" err="1"/>
              <a:t>Tutor</a:t>
            </a:r>
            <a:r>
              <a:rPr lang="hu-HU" i="1" dirty="0"/>
              <a:t> </a:t>
            </a:r>
            <a:r>
              <a:rPr lang="hu-HU" i="1" dirty="0" err="1"/>
              <a:t>verification</a:t>
            </a:r>
            <a:r>
              <a:rPr lang="hu-HU" i="1" dirty="0"/>
              <a:t> </a:t>
            </a:r>
            <a:r>
              <a:rPr lang="hu-HU" i="1" dirty="0" err="1"/>
              <a:t>system</a:t>
            </a:r>
            <a:r>
              <a:rPr lang="hu-HU" i="1" dirty="0"/>
              <a:t> </a:t>
            </a:r>
            <a:r>
              <a:rPr lang="hu-HU" i="1" dirty="0" err="1"/>
              <a:t>with</a:t>
            </a:r>
            <a:r>
              <a:rPr lang="hu-HU" i="1" dirty="0"/>
              <a:t> a </a:t>
            </a:r>
            <a:r>
              <a:rPr lang="hu-HU" i="1" dirty="0" err="1"/>
              <a:t>visual</a:t>
            </a:r>
            <a:r>
              <a:rPr lang="hu-HU" i="1" dirty="0"/>
              <a:t> </a:t>
            </a:r>
            <a:r>
              <a:rPr lang="hu-HU" i="1" dirty="0" err="1"/>
              <a:t>trust</a:t>
            </a:r>
            <a:r>
              <a:rPr lang="hu-HU" i="1" dirty="0"/>
              <a:t> </a:t>
            </a:r>
            <a:r>
              <a:rPr lang="hu-HU" i="1" dirty="0" err="1"/>
              <a:t>indicator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726169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>
            <a:extLst>
              <a:ext uri="{FF2B5EF4-FFF2-40B4-BE49-F238E27FC236}">
                <a16:creationId xmlns:a16="http://schemas.microsoft.com/office/drawing/2014/main" id="{7EAA65CC-FE0D-6E89-5420-DA4E6A4DB07B}"/>
              </a:ext>
            </a:extLst>
          </p:cNvPr>
          <p:cNvSpPr txBox="1"/>
          <p:nvPr/>
        </p:nvSpPr>
        <p:spPr>
          <a:xfrm>
            <a:off x="5982462" y="2693696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dirty="0">
                <a:hlinkClick r:id="rId2"/>
              </a:rPr>
              <a:t>https://youtu.be/Vtp4o1aNGiA</a:t>
            </a:r>
            <a:endParaRPr lang="hu-HU" dirty="0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E69778C1-949C-0089-9E21-523EA517F216}"/>
              </a:ext>
            </a:extLst>
          </p:cNvPr>
          <p:cNvSpPr txBox="1"/>
          <p:nvPr/>
        </p:nvSpPr>
        <p:spPr>
          <a:xfrm>
            <a:off x="2375338" y="1250731"/>
            <a:ext cx="7672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accent1"/>
                </a:solidFill>
              </a:rPr>
              <a:t>Asztali app, Weboldal video bemutatása</a:t>
            </a:r>
          </a:p>
          <a:p>
            <a:r>
              <a:rPr lang="hu-HU" dirty="0" err="1">
                <a:solidFill>
                  <a:schemeClr val="accent1"/>
                </a:solidFill>
              </a:rPr>
              <a:t>Desktop</a:t>
            </a:r>
            <a:r>
              <a:rPr lang="hu-HU" dirty="0">
                <a:solidFill>
                  <a:schemeClr val="accent1"/>
                </a:solidFill>
              </a:rPr>
              <a:t> </a:t>
            </a:r>
            <a:r>
              <a:rPr lang="hu-HU" dirty="0" err="1">
                <a:solidFill>
                  <a:schemeClr val="accent1"/>
                </a:solidFill>
              </a:rPr>
              <a:t>Application</a:t>
            </a:r>
            <a:r>
              <a:rPr lang="hu-HU" dirty="0">
                <a:solidFill>
                  <a:schemeClr val="accent1"/>
                </a:solidFill>
              </a:rPr>
              <a:t>, Website video </a:t>
            </a:r>
            <a:r>
              <a:rPr lang="hu-HU" dirty="0" err="1">
                <a:solidFill>
                  <a:schemeClr val="accent1"/>
                </a:solidFill>
              </a:rPr>
              <a:t>explain</a:t>
            </a:r>
            <a:r>
              <a:rPr lang="hu-HU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8C89658F-375B-99FC-C47D-A12E6F4FD0B4}"/>
              </a:ext>
            </a:extLst>
          </p:cNvPr>
          <p:cNvSpPr txBox="1"/>
          <p:nvPr/>
        </p:nvSpPr>
        <p:spPr>
          <a:xfrm>
            <a:off x="5982462" y="4299444"/>
            <a:ext cx="60944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dirty="0">
                <a:solidFill>
                  <a:srgbClr val="5A90D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https://youtu.be/VIU5Z7Qga_4</a:t>
            </a:r>
            <a:endParaRPr lang="hu-HU" dirty="0"/>
          </a:p>
          <a:p>
            <a:endParaRPr lang="hu-HU" dirty="0"/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23BD3838-1121-3B7C-7AB9-37518BBB3CDE}"/>
              </a:ext>
            </a:extLst>
          </p:cNvPr>
          <p:cNvSpPr txBox="1"/>
          <p:nvPr/>
        </p:nvSpPr>
        <p:spPr>
          <a:xfrm>
            <a:off x="1682225" y="4299444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accent1"/>
                </a:solidFill>
              </a:rPr>
              <a:t>Weboldal /Website: </a:t>
            </a:r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99ED8CC1-6C22-AEBA-BFDF-D05673A2E4D4}"/>
              </a:ext>
            </a:extLst>
          </p:cNvPr>
          <p:cNvSpPr txBox="1"/>
          <p:nvPr/>
        </p:nvSpPr>
        <p:spPr>
          <a:xfrm>
            <a:off x="1682225" y="2693696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dirty="0">
                <a:solidFill>
                  <a:schemeClr val="accent1"/>
                </a:solidFill>
              </a:rPr>
              <a:t>Asztali app /</a:t>
            </a:r>
            <a:r>
              <a:rPr lang="hu-HU" dirty="0" err="1">
                <a:solidFill>
                  <a:schemeClr val="accent1"/>
                </a:solidFill>
              </a:rPr>
              <a:t>desktop</a:t>
            </a:r>
            <a:r>
              <a:rPr lang="hu-HU" dirty="0">
                <a:solidFill>
                  <a:schemeClr val="accent1"/>
                </a:solidFill>
              </a:rPr>
              <a:t> </a:t>
            </a:r>
            <a:r>
              <a:rPr lang="hu-HU" dirty="0" err="1">
                <a:solidFill>
                  <a:schemeClr val="accent1"/>
                </a:solidFill>
              </a:rPr>
              <a:t>application</a:t>
            </a:r>
            <a:r>
              <a:rPr lang="hu-HU" dirty="0">
                <a:solidFill>
                  <a:schemeClr val="accent1"/>
                </a:solidFill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4176499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D09A61-47F3-E526-6CDF-19B6471C0F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doboz 1">
            <a:extLst>
              <a:ext uri="{FF2B5EF4-FFF2-40B4-BE49-F238E27FC236}">
                <a16:creationId xmlns:a16="http://schemas.microsoft.com/office/drawing/2014/main" id="{77AC6152-A5F7-9038-287E-B824BEF83459}"/>
              </a:ext>
            </a:extLst>
          </p:cNvPr>
          <p:cNvSpPr txBox="1"/>
          <p:nvPr/>
        </p:nvSpPr>
        <p:spPr>
          <a:xfrm>
            <a:off x="1600200" y="1709928"/>
            <a:ext cx="912571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5400" dirty="0"/>
              <a:t>Köszönjük a figyelmet! </a:t>
            </a:r>
          </a:p>
          <a:p>
            <a:pPr algn="ctr"/>
            <a:r>
              <a:rPr lang="hu-HU" sz="5400" dirty="0" err="1"/>
              <a:t>Thank</a:t>
            </a:r>
            <a:r>
              <a:rPr lang="hu-HU" sz="5400" dirty="0"/>
              <a:t> </a:t>
            </a:r>
            <a:r>
              <a:rPr lang="hu-HU" sz="5400" dirty="0" err="1"/>
              <a:t>you</a:t>
            </a:r>
            <a:r>
              <a:rPr lang="hu-HU" sz="5400" dirty="0"/>
              <a:t> </a:t>
            </a:r>
            <a:r>
              <a:rPr lang="hu-HU" sz="5400" dirty="0" err="1"/>
              <a:t>very</a:t>
            </a:r>
            <a:r>
              <a:rPr lang="hu-HU" sz="5400" dirty="0"/>
              <a:t> </a:t>
            </a:r>
            <a:r>
              <a:rPr lang="hu-HU" sz="5400" dirty="0" err="1"/>
              <a:t>much</a:t>
            </a:r>
            <a:r>
              <a:rPr lang="hu-HU" sz="5400" dirty="0"/>
              <a:t> </a:t>
            </a:r>
            <a:r>
              <a:rPr lang="hu-HU" sz="5400" dirty="0" err="1"/>
              <a:t>for</a:t>
            </a:r>
            <a:r>
              <a:rPr lang="hu-HU" sz="5400" dirty="0"/>
              <a:t> </a:t>
            </a:r>
            <a:r>
              <a:rPr lang="hu-HU" sz="5400" dirty="0" err="1"/>
              <a:t>your</a:t>
            </a:r>
            <a:r>
              <a:rPr lang="hu-HU" sz="5400" dirty="0"/>
              <a:t> </a:t>
            </a:r>
            <a:r>
              <a:rPr lang="hu-HU" sz="5400" dirty="0" err="1"/>
              <a:t>attention</a:t>
            </a:r>
            <a:r>
              <a:rPr lang="hu-HU" sz="5400" dirty="0"/>
              <a:t>. 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4DFE9164-26EA-7F3F-A0D0-5FF76C964F16}"/>
              </a:ext>
            </a:extLst>
          </p:cNvPr>
          <p:cNvSpPr txBox="1"/>
          <p:nvPr/>
        </p:nvSpPr>
        <p:spPr>
          <a:xfrm>
            <a:off x="4080510" y="6179558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dirty="0">
                <a:solidFill>
                  <a:schemeClr val="accent1"/>
                </a:solidFill>
              </a:rPr>
              <a:t>https://github.com/P3T8/Vizsgaremek</a:t>
            </a:r>
          </a:p>
        </p:txBody>
      </p:sp>
    </p:spTree>
    <p:extLst>
      <p:ext uri="{BB962C8B-B14F-4D97-AF65-F5344CB8AC3E}">
        <p14:creationId xmlns:p14="http://schemas.microsoft.com/office/powerpoint/2010/main" val="1825550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dirty="0"/>
              <a:t>Projekt célja / </a:t>
            </a:r>
            <a:r>
              <a:rPr lang="hu-HU" dirty="0" err="1"/>
              <a:t>Reason</a:t>
            </a:r>
            <a:r>
              <a:rPr lang="hu-HU" dirty="0"/>
              <a:t> </a:t>
            </a:r>
            <a:r>
              <a:rPr lang="hu-HU" dirty="0" err="1"/>
              <a:t>behind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project 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295400" y="1901951"/>
            <a:ext cx="6897624" cy="4348163"/>
          </a:xfrm>
        </p:spPr>
        <p:txBody>
          <a:bodyPr rtlCol="0">
            <a:normAutofit fontScale="92500" lnSpcReduction="20000"/>
          </a:bodyPr>
          <a:lstStyle/>
          <a:p>
            <a:pPr rtl="0"/>
            <a:r>
              <a:rPr lang="hu-HU" dirty="0"/>
              <a:t> Vizsgaremek feladat, segítségnyújtás a diákoknak a felkészítő tanárok keresésében</a:t>
            </a:r>
          </a:p>
          <a:p>
            <a:pPr marL="0" indent="0" rtl="0">
              <a:buNone/>
            </a:pPr>
            <a:r>
              <a:rPr lang="hu-HU" dirty="0"/>
              <a:t>     The main </a:t>
            </a:r>
            <a:r>
              <a:rPr lang="hu-HU" dirty="0" err="1"/>
              <a:t>goal</a:t>
            </a:r>
            <a:r>
              <a:rPr lang="hu-HU" dirty="0"/>
              <a:t> of </a:t>
            </a:r>
            <a:r>
              <a:rPr lang="hu-HU" dirty="0" err="1"/>
              <a:t>this</a:t>
            </a:r>
            <a:r>
              <a:rPr lang="hu-HU" dirty="0"/>
              <a:t> project </a:t>
            </a:r>
            <a:r>
              <a:rPr lang="hu-HU" dirty="0" err="1"/>
              <a:t>was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support</a:t>
            </a:r>
            <a:r>
              <a:rPr lang="hu-HU" dirty="0"/>
              <a:t> </a:t>
            </a:r>
            <a:r>
              <a:rPr lang="hu-HU" dirty="0" err="1"/>
              <a:t>students</a:t>
            </a:r>
            <a:r>
              <a:rPr lang="hu-HU" dirty="0"/>
              <a:t> </a:t>
            </a:r>
            <a:r>
              <a:rPr lang="hu-HU" dirty="0" err="1"/>
              <a:t>during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assignment</a:t>
            </a:r>
            <a:r>
              <a:rPr lang="hu-HU" dirty="0"/>
              <a:t>. </a:t>
            </a:r>
          </a:p>
          <a:p>
            <a:pPr marL="0" indent="0" rtl="0">
              <a:buNone/>
            </a:pPr>
            <a:endParaRPr lang="hu-HU" dirty="0"/>
          </a:p>
          <a:p>
            <a:pPr rtl="0"/>
            <a:r>
              <a:rPr lang="hu-HU" dirty="0"/>
              <a:t>Egyszerűbb tanárkeresés, hatékony szűrési lehetőségek, megbízható platform. </a:t>
            </a:r>
          </a:p>
          <a:p>
            <a:pPr marL="0" indent="0" rtl="0">
              <a:buNone/>
            </a:pPr>
            <a:r>
              <a:rPr lang="hu-HU" dirty="0"/>
              <a:t>    </a:t>
            </a:r>
            <a:r>
              <a:rPr lang="hu-HU" dirty="0" err="1"/>
              <a:t>Simplified</a:t>
            </a:r>
            <a:r>
              <a:rPr lang="hu-HU" dirty="0"/>
              <a:t> </a:t>
            </a:r>
            <a:r>
              <a:rPr lang="hu-HU" dirty="0" err="1"/>
              <a:t>tutor</a:t>
            </a:r>
            <a:r>
              <a:rPr lang="hu-HU" dirty="0"/>
              <a:t> </a:t>
            </a:r>
            <a:r>
              <a:rPr lang="hu-HU" dirty="0" err="1"/>
              <a:t>search</a:t>
            </a:r>
            <a:r>
              <a:rPr lang="hu-HU" dirty="0"/>
              <a:t>, </a:t>
            </a:r>
            <a:r>
              <a:rPr lang="hu-HU" dirty="0" err="1"/>
              <a:t>efficient</a:t>
            </a:r>
            <a:r>
              <a:rPr lang="hu-HU" dirty="0"/>
              <a:t> filtering </a:t>
            </a:r>
            <a:r>
              <a:rPr lang="hu-HU" dirty="0" err="1"/>
              <a:t>functions</a:t>
            </a:r>
            <a:r>
              <a:rPr lang="hu-HU" dirty="0"/>
              <a:t>, </a:t>
            </a:r>
            <a:r>
              <a:rPr lang="hu-HU" dirty="0" err="1"/>
              <a:t>reliable</a:t>
            </a:r>
            <a:r>
              <a:rPr lang="hu-HU" dirty="0"/>
              <a:t> platform. </a:t>
            </a:r>
          </a:p>
          <a:p>
            <a:pPr rtl="0"/>
            <a:endParaRPr lang="hu-HU" dirty="0"/>
          </a:p>
          <a:p>
            <a:pPr rtl="0"/>
            <a:r>
              <a:rPr lang="hu-HU" dirty="0"/>
              <a:t>A célfelhasználók: diákok és tanárok</a:t>
            </a:r>
          </a:p>
          <a:p>
            <a:pPr marL="0" indent="0" rtl="0">
              <a:buNone/>
            </a:pPr>
            <a:r>
              <a:rPr lang="hu-HU" dirty="0"/>
              <a:t>   </a:t>
            </a:r>
            <a:r>
              <a:rPr lang="hu-HU" dirty="0" err="1"/>
              <a:t>Target</a:t>
            </a:r>
            <a:r>
              <a:rPr lang="hu-HU" dirty="0"/>
              <a:t> </a:t>
            </a:r>
            <a:r>
              <a:rPr lang="hu-HU" dirty="0" err="1"/>
              <a:t>users</a:t>
            </a:r>
            <a:r>
              <a:rPr lang="hu-HU" dirty="0"/>
              <a:t>: </a:t>
            </a:r>
            <a:r>
              <a:rPr lang="hu-HU" dirty="0" err="1"/>
              <a:t>students</a:t>
            </a:r>
            <a:r>
              <a:rPr lang="hu-HU" dirty="0"/>
              <a:t> and </a:t>
            </a:r>
            <a:r>
              <a:rPr lang="hu-HU" dirty="0" err="1"/>
              <a:t>tutors</a:t>
            </a:r>
            <a:r>
              <a:rPr lang="hu-H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46596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CE5BCD7-66E1-CC86-C165-461343808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Miért</a:t>
            </a:r>
            <a:r>
              <a:rPr lang="en-US" b="1" dirty="0"/>
              <a:t> </a:t>
            </a:r>
            <a:r>
              <a:rPr lang="en-US" b="1" dirty="0" err="1"/>
              <a:t>hasznos</a:t>
            </a:r>
            <a:r>
              <a:rPr lang="en-US" b="1" dirty="0"/>
              <a:t> </a:t>
            </a:r>
            <a:r>
              <a:rPr lang="en-US" b="1" dirty="0" err="1"/>
              <a:t>és</a:t>
            </a:r>
            <a:r>
              <a:rPr lang="en-US" b="1" dirty="0"/>
              <a:t> </a:t>
            </a:r>
            <a:r>
              <a:rPr lang="en-US" b="1" dirty="0" err="1"/>
              <a:t>miben</a:t>
            </a:r>
            <a:r>
              <a:rPr lang="en-US" b="1" dirty="0"/>
              <a:t> </a:t>
            </a:r>
            <a:r>
              <a:rPr lang="en-US" b="1" dirty="0" err="1"/>
              <a:t>nyújt</a:t>
            </a:r>
            <a:r>
              <a:rPr lang="en-US" b="1" dirty="0"/>
              <a:t> </a:t>
            </a:r>
            <a:r>
              <a:rPr lang="en-US" b="1" dirty="0" err="1"/>
              <a:t>segítséget</a:t>
            </a:r>
            <a:r>
              <a:rPr lang="en-US" b="1" dirty="0"/>
              <a:t>?</a:t>
            </a:r>
            <a:br>
              <a:rPr lang="en-US" b="1" dirty="0"/>
            </a:br>
            <a:r>
              <a:rPr lang="en-US" dirty="0"/>
              <a:t>(Why is it useful and how does it help?)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691DF89-9D27-2FCD-DC4D-AFE102F4E3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b="1" dirty="0"/>
              <a:t> Online jelenlét / Online </a:t>
            </a:r>
            <a:r>
              <a:rPr lang="hu-HU" b="1" dirty="0" err="1"/>
              <a:t>visibility</a:t>
            </a:r>
            <a:br>
              <a:rPr lang="hu-HU" dirty="0"/>
            </a:br>
            <a:r>
              <a:rPr lang="hu-HU" dirty="0"/>
              <a:t>Láthatóvá teszi a munkádat a digitális térben.</a:t>
            </a:r>
            <a:br>
              <a:rPr lang="hu-HU" dirty="0"/>
            </a:br>
            <a:r>
              <a:rPr lang="hu-HU" dirty="0" err="1"/>
              <a:t>Showcase</a:t>
            </a:r>
            <a:r>
              <a:rPr lang="hu-HU" dirty="0"/>
              <a:t> </a:t>
            </a:r>
            <a:r>
              <a:rPr lang="hu-HU" dirty="0" err="1"/>
              <a:t>your</a:t>
            </a:r>
            <a:r>
              <a:rPr lang="hu-HU" dirty="0"/>
              <a:t> </a:t>
            </a:r>
            <a:r>
              <a:rPr lang="hu-HU" dirty="0" err="1"/>
              <a:t>work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a </a:t>
            </a:r>
            <a:r>
              <a:rPr lang="hu-HU" dirty="0" err="1"/>
              <a:t>wider</a:t>
            </a:r>
            <a:r>
              <a:rPr lang="hu-HU" dirty="0"/>
              <a:t> </a:t>
            </a:r>
            <a:r>
              <a:rPr lang="hu-HU" dirty="0" err="1"/>
              <a:t>audience</a:t>
            </a:r>
            <a:r>
              <a:rPr lang="hu-HU" dirty="0"/>
              <a:t>.</a:t>
            </a:r>
          </a:p>
          <a:p>
            <a:r>
              <a:rPr lang="hu-HU" b="1" dirty="0"/>
              <a:t>Személyre szabott bemutatkozás/ </a:t>
            </a:r>
            <a:r>
              <a:rPr lang="hu-HU" b="1" dirty="0" err="1"/>
              <a:t>Custom</a:t>
            </a:r>
            <a:r>
              <a:rPr lang="hu-HU" b="1" dirty="0"/>
              <a:t> </a:t>
            </a:r>
            <a:r>
              <a:rPr lang="hu-HU" b="1" dirty="0" err="1"/>
              <a:t>presentation</a:t>
            </a:r>
            <a:br>
              <a:rPr lang="hu-HU" dirty="0"/>
            </a:br>
            <a:r>
              <a:rPr lang="hu-HU" dirty="0"/>
              <a:t>Saját stílusod szerint mutatkozhatsz be.</a:t>
            </a:r>
            <a:br>
              <a:rPr lang="hu-HU" dirty="0"/>
            </a:br>
            <a:r>
              <a:rPr lang="hu-HU" dirty="0" err="1"/>
              <a:t>Present</a:t>
            </a:r>
            <a:r>
              <a:rPr lang="hu-HU" dirty="0"/>
              <a:t> </a:t>
            </a:r>
            <a:r>
              <a:rPr lang="hu-HU" dirty="0" err="1"/>
              <a:t>yourself</a:t>
            </a:r>
            <a:r>
              <a:rPr lang="hu-HU" dirty="0"/>
              <a:t> in </a:t>
            </a:r>
            <a:r>
              <a:rPr lang="hu-HU" dirty="0" err="1"/>
              <a:t>your</a:t>
            </a:r>
            <a:r>
              <a:rPr lang="hu-HU" dirty="0"/>
              <a:t> </a:t>
            </a:r>
            <a:r>
              <a:rPr lang="hu-HU" dirty="0" err="1"/>
              <a:t>unique</a:t>
            </a:r>
            <a:r>
              <a:rPr lang="hu-HU" dirty="0"/>
              <a:t> </a:t>
            </a:r>
            <a:r>
              <a:rPr lang="hu-HU" dirty="0" err="1"/>
              <a:t>style</a:t>
            </a:r>
            <a:r>
              <a:rPr lang="hu-HU" dirty="0"/>
              <a:t>.</a:t>
            </a:r>
          </a:p>
          <a:p>
            <a:r>
              <a:rPr lang="hu-HU" b="1" dirty="0"/>
              <a:t>Közösség és kapcsolatépítés/ </a:t>
            </a:r>
            <a:r>
              <a:rPr lang="hu-HU" b="1" dirty="0" err="1"/>
              <a:t>Community</a:t>
            </a:r>
            <a:r>
              <a:rPr lang="hu-HU" b="1" dirty="0"/>
              <a:t> &amp; </a:t>
            </a:r>
            <a:r>
              <a:rPr lang="hu-HU" b="1" dirty="0" err="1"/>
              <a:t>networking</a:t>
            </a:r>
            <a:br>
              <a:rPr lang="hu-HU" dirty="0"/>
            </a:br>
            <a:r>
              <a:rPr lang="hu-HU" dirty="0"/>
              <a:t>Kapcsolat más mesterekkel, értékelések, visszajelzések.</a:t>
            </a:r>
            <a:br>
              <a:rPr lang="hu-HU" dirty="0"/>
            </a:br>
            <a:r>
              <a:rPr lang="hu-HU" dirty="0" err="1"/>
              <a:t>Connect</a:t>
            </a:r>
            <a:r>
              <a:rPr lang="hu-HU" dirty="0"/>
              <a:t> </a:t>
            </a:r>
            <a:r>
              <a:rPr lang="hu-HU" dirty="0" err="1"/>
              <a:t>with</a:t>
            </a:r>
            <a:r>
              <a:rPr lang="hu-HU" dirty="0"/>
              <a:t> </a:t>
            </a:r>
            <a:r>
              <a:rPr lang="hu-HU" dirty="0" err="1"/>
              <a:t>others</a:t>
            </a:r>
            <a:r>
              <a:rPr lang="hu-HU" dirty="0"/>
              <a:t>, </a:t>
            </a:r>
            <a:r>
              <a:rPr lang="hu-HU" dirty="0" err="1"/>
              <a:t>get</a:t>
            </a:r>
            <a:r>
              <a:rPr lang="hu-HU" dirty="0"/>
              <a:t> </a:t>
            </a:r>
            <a:r>
              <a:rPr lang="hu-HU" dirty="0" err="1"/>
              <a:t>feedback</a:t>
            </a:r>
            <a:r>
              <a:rPr lang="hu-HU" dirty="0"/>
              <a:t>.</a:t>
            </a:r>
          </a:p>
          <a:p>
            <a:r>
              <a:rPr lang="hu-HU" b="1" dirty="0"/>
              <a:t>Növekvő ismertség/ </a:t>
            </a:r>
            <a:r>
              <a:rPr lang="hu-HU" b="1" dirty="0" err="1"/>
              <a:t>Growing</a:t>
            </a:r>
            <a:r>
              <a:rPr lang="hu-HU" b="1" dirty="0"/>
              <a:t> </a:t>
            </a:r>
            <a:r>
              <a:rPr lang="hu-HU" b="1" dirty="0" err="1"/>
              <a:t>recognition</a:t>
            </a:r>
            <a:br>
              <a:rPr lang="hu-HU" dirty="0"/>
            </a:br>
            <a:r>
              <a:rPr lang="hu-HU" dirty="0"/>
              <a:t>Több figyelmet, több lehetőséget kapsz.</a:t>
            </a:r>
            <a:br>
              <a:rPr lang="hu-HU" dirty="0"/>
            </a:br>
            <a:r>
              <a:rPr lang="hu-HU" dirty="0" err="1"/>
              <a:t>Gain</a:t>
            </a:r>
            <a:r>
              <a:rPr lang="hu-HU" dirty="0"/>
              <a:t> more </a:t>
            </a:r>
            <a:r>
              <a:rPr lang="hu-HU" dirty="0" err="1"/>
              <a:t>attention</a:t>
            </a:r>
            <a:r>
              <a:rPr lang="hu-HU" dirty="0"/>
              <a:t> and </a:t>
            </a:r>
            <a:r>
              <a:rPr lang="hu-HU" dirty="0" err="1"/>
              <a:t>opportunities</a:t>
            </a:r>
            <a:r>
              <a:rPr lang="hu-HU" dirty="0"/>
              <a:t>.</a:t>
            </a:r>
          </a:p>
          <a:p>
            <a:pPr>
              <a:buNone/>
            </a:pP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18228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dirty="0"/>
              <a:t>Használt technológia/ Technologies 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C1FBD350-0A65-6502-0EC0-3A915BEA35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Frontend: HTML5, CSS3, JS, </a:t>
            </a:r>
            <a:r>
              <a:rPr lang="hu-HU" dirty="0" err="1"/>
              <a:t>Bootstrap</a:t>
            </a:r>
            <a:endParaRPr lang="hu-HU" dirty="0"/>
          </a:p>
          <a:p>
            <a:r>
              <a:rPr lang="hu-HU" dirty="0"/>
              <a:t>Backend: Node.js, Express.js, </a:t>
            </a:r>
            <a:r>
              <a:rPr lang="hu-HU" dirty="0" err="1"/>
              <a:t>MySQL</a:t>
            </a:r>
            <a:endParaRPr lang="hu-HU" dirty="0"/>
          </a:p>
          <a:p>
            <a:r>
              <a:rPr lang="hu-HU" dirty="0"/>
              <a:t>Asztali/ </a:t>
            </a:r>
            <a:r>
              <a:rPr lang="hu-HU" dirty="0" err="1"/>
              <a:t>Desktop</a:t>
            </a:r>
            <a:r>
              <a:rPr lang="hu-HU" dirty="0"/>
              <a:t> </a:t>
            </a:r>
            <a:r>
              <a:rPr lang="hu-HU" dirty="0" err="1"/>
              <a:t>Application</a:t>
            </a:r>
            <a:r>
              <a:rPr lang="hu-HU" dirty="0"/>
              <a:t>: .NET (</a:t>
            </a:r>
            <a:r>
              <a:rPr lang="hu-HU" dirty="0" err="1"/>
              <a:t>WinForms</a:t>
            </a:r>
            <a:r>
              <a:rPr lang="hu-HU" dirty="0"/>
              <a:t>)</a:t>
            </a:r>
          </a:p>
          <a:p>
            <a:r>
              <a:rPr lang="hu-HU" dirty="0"/>
              <a:t>Verziókezelés/ Version </a:t>
            </a:r>
            <a:r>
              <a:rPr lang="hu-HU" dirty="0" err="1"/>
              <a:t>Control</a:t>
            </a:r>
            <a:r>
              <a:rPr lang="hu-HU" dirty="0"/>
              <a:t>: </a:t>
            </a:r>
            <a:r>
              <a:rPr lang="hu-HU" dirty="0" err="1"/>
              <a:t>Git</a:t>
            </a:r>
            <a:r>
              <a:rPr lang="hu-HU" dirty="0"/>
              <a:t> + GitHub</a:t>
            </a:r>
          </a:p>
        </p:txBody>
      </p:sp>
      <p:pic>
        <p:nvPicPr>
          <p:cNvPr id="5" name="Kép 4" descr="A képen embléma, szimbólum, fekete látható&#10;&#10;Előfordulhat, hogy a mesterséges intelligencia által létrehozott tartalom helytelen.">
            <a:extLst>
              <a:ext uri="{FF2B5EF4-FFF2-40B4-BE49-F238E27FC236}">
                <a16:creationId xmlns:a16="http://schemas.microsoft.com/office/drawing/2014/main" id="{602BEC07-1916-4A94-75A3-84FF8669AC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1867" y="3847160"/>
            <a:ext cx="2180117" cy="2138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57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dirty="0"/>
              <a:t>Webes rendszer/ Website 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hu-HU" dirty="0"/>
              <a:t>Regisztráció (diák/tanár)</a:t>
            </a:r>
          </a:p>
          <a:p>
            <a:pPr marL="0" indent="0" rtl="0">
              <a:buNone/>
            </a:pPr>
            <a:r>
              <a:rPr lang="hu-HU" dirty="0"/>
              <a:t>    </a:t>
            </a:r>
            <a:r>
              <a:rPr lang="hu-HU" dirty="0" err="1"/>
              <a:t>Registration</a:t>
            </a:r>
            <a:r>
              <a:rPr lang="hu-HU" dirty="0"/>
              <a:t> (</a:t>
            </a:r>
            <a:r>
              <a:rPr lang="hu-HU" dirty="0" err="1"/>
              <a:t>student</a:t>
            </a:r>
            <a:r>
              <a:rPr lang="hu-HU" dirty="0"/>
              <a:t>/</a:t>
            </a:r>
            <a:r>
              <a:rPr lang="hu-HU" dirty="0" err="1"/>
              <a:t>teacher</a:t>
            </a:r>
            <a:r>
              <a:rPr lang="hu-HU" dirty="0"/>
              <a:t>)</a:t>
            </a:r>
          </a:p>
          <a:p>
            <a:pPr rtl="0"/>
            <a:r>
              <a:rPr lang="hu-HU" dirty="0"/>
              <a:t>Tanárkeresés szűrőkkel</a:t>
            </a:r>
          </a:p>
          <a:p>
            <a:pPr marL="0" indent="0" rtl="0">
              <a:buNone/>
            </a:pPr>
            <a:r>
              <a:rPr lang="hu-HU" dirty="0"/>
              <a:t>    </a:t>
            </a:r>
            <a:r>
              <a:rPr lang="hu-HU" dirty="0" err="1"/>
              <a:t>Search</a:t>
            </a:r>
            <a:r>
              <a:rPr lang="hu-HU" dirty="0"/>
              <a:t>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teachers</a:t>
            </a:r>
            <a:r>
              <a:rPr lang="hu-HU" dirty="0"/>
              <a:t> </a:t>
            </a:r>
            <a:r>
              <a:rPr lang="hu-HU" dirty="0" err="1"/>
              <a:t>with</a:t>
            </a:r>
            <a:r>
              <a:rPr lang="hu-HU" dirty="0"/>
              <a:t> </a:t>
            </a:r>
            <a:r>
              <a:rPr lang="hu-HU" dirty="0" err="1"/>
              <a:t>filters</a:t>
            </a:r>
            <a:endParaRPr lang="hu-HU" dirty="0"/>
          </a:p>
          <a:p>
            <a:pPr rtl="0"/>
            <a:r>
              <a:rPr lang="hu-HU" dirty="0"/>
              <a:t>Profil szerkesztés</a:t>
            </a:r>
          </a:p>
          <a:p>
            <a:pPr marL="0" indent="0">
              <a:buNone/>
            </a:pPr>
            <a:r>
              <a:rPr lang="hu-HU" dirty="0"/>
              <a:t>     Edit </a:t>
            </a:r>
            <a:r>
              <a:rPr lang="hu-HU" dirty="0" err="1"/>
              <a:t>profile</a:t>
            </a:r>
            <a:endParaRPr lang="hu-HU" dirty="0"/>
          </a:p>
          <a:p>
            <a:pPr rtl="0"/>
            <a:endParaRPr lang="hu-HU" dirty="0"/>
          </a:p>
        </p:txBody>
      </p:sp>
      <p:pic>
        <p:nvPicPr>
          <p:cNvPr id="5" name="Tartalom helye 4" descr="A képen szöveg, képernyőkép, szoftver, Számítógépes ikon látható&#10;&#10;Előfordulhat, hogy a mesterséges intelligencia által létrehozott tartalom helytelen.">
            <a:extLst>
              <a:ext uri="{FF2B5EF4-FFF2-40B4-BE49-F238E27FC236}">
                <a16:creationId xmlns:a16="http://schemas.microsoft.com/office/drawing/2014/main" id="{65001228-A21F-35BC-9CDF-293E475DED5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038600" y="3815735"/>
            <a:ext cx="7659954" cy="2679962"/>
          </a:xfrm>
        </p:spPr>
      </p:pic>
    </p:spTree>
    <p:extLst>
      <p:ext uri="{BB962C8B-B14F-4D97-AF65-F5344CB8AC3E}">
        <p14:creationId xmlns:p14="http://schemas.microsoft.com/office/powerpoint/2010/main" val="762081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dirty="0"/>
              <a:t>Asztali app / </a:t>
            </a:r>
            <a:r>
              <a:rPr lang="hu-HU" dirty="0" err="1"/>
              <a:t>Desktop</a:t>
            </a:r>
            <a:r>
              <a:rPr lang="hu-HU" dirty="0"/>
              <a:t> </a:t>
            </a:r>
            <a:r>
              <a:rPr lang="hu-HU" dirty="0" err="1"/>
              <a:t>Application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/>
        <p:txBody>
          <a:bodyPr rtlCol="0">
            <a:normAutofit fontScale="77500" lnSpcReduction="20000"/>
          </a:bodyPr>
          <a:lstStyle/>
          <a:p>
            <a:pPr rtl="0"/>
            <a:r>
              <a:rPr lang="hu-HU" dirty="0"/>
              <a:t>Jóváhagyás: tanár, diák, tantárgy</a:t>
            </a:r>
          </a:p>
          <a:p>
            <a:pPr marL="0" indent="0" rtl="0">
              <a:buNone/>
            </a:pPr>
            <a:r>
              <a:rPr lang="hu-HU" dirty="0"/>
              <a:t>    </a:t>
            </a:r>
            <a:r>
              <a:rPr lang="hu-HU" dirty="0" err="1"/>
              <a:t>Approval</a:t>
            </a:r>
            <a:r>
              <a:rPr lang="hu-HU" dirty="0"/>
              <a:t>: </a:t>
            </a:r>
            <a:r>
              <a:rPr lang="hu-HU" dirty="0" err="1"/>
              <a:t>teacher</a:t>
            </a:r>
            <a:r>
              <a:rPr lang="hu-HU" dirty="0"/>
              <a:t>, </a:t>
            </a:r>
            <a:r>
              <a:rPr lang="hu-HU" dirty="0" err="1"/>
              <a:t>student</a:t>
            </a:r>
            <a:r>
              <a:rPr lang="hu-HU" dirty="0"/>
              <a:t>, </a:t>
            </a:r>
            <a:r>
              <a:rPr lang="hu-HU" dirty="0" err="1"/>
              <a:t>subject</a:t>
            </a:r>
            <a:endParaRPr lang="hu-HU" dirty="0"/>
          </a:p>
          <a:p>
            <a:pPr rtl="0"/>
            <a:endParaRPr lang="hu-HU" dirty="0"/>
          </a:p>
          <a:p>
            <a:pPr rtl="0"/>
            <a:r>
              <a:rPr lang="hu-HU" dirty="0"/>
              <a:t>Automatikus lista frissítés</a:t>
            </a:r>
          </a:p>
          <a:p>
            <a:pPr marL="0" indent="0" rtl="0">
              <a:buNone/>
            </a:pPr>
            <a:r>
              <a:rPr lang="hu-HU" dirty="0"/>
              <a:t>    </a:t>
            </a:r>
            <a:r>
              <a:rPr lang="hu-HU" dirty="0" err="1"/>
              <a:t>Automatic</a:t>
            </a:r>
            <a:r>
              <a:rPr lang="hu-HU" dirty="0"/>
              <a:t> </a:t>
            </a:r>
            <a:r>
              <a:rPr lang="hu-HU" dirty="0" err="1"/>
              <a:t>list</a:t>
            </a:r>
            <a:r>
              <a:rPr lang="hu-HU" dirty="0"/>
              <a:t> update</a:t>
            </a:r>
          </a:p>
          <a:p>
            <a:pPr rtl="0"/>
            <a:endParaRPr lang="hu-HU" dirty="0"/>
          </a:p>
          <a:p>
            <a:pPr rtl="0"/>
            <a:r>
              <a:rPr lang="hu-HU" dirty="0"/>
              <a:t>Háttér színváltás (csúszka)</a:t>
            </a:r>
          </a:p>
          <a:p>
            <a:pPr marL="0" indent="0" rtl="0">
              <a:buNone/>
            </a:pPr>
            <a:r>
              <a:rPr lang="hu-HU" dirty="0"/>
              <a:t>    </a:t>
            </a:r>
            <a:r>
              <a:rPr lang="hu-HU" dirty="0" err="1"/>
              <a:t>Background</a:t>
            </a:r>
            <a:r>
              <a:rPr lang="hu-HU" dirty="0"/>
              <a:t> </a:t>
            </a:r>
            <a:r>
              <a:rPr lang="hu-HU" dirty="0" err="1"/>
              <a:t>color</a:t>
            </a:r>
            <a:r>
              <a:rPr lang="hu-HU" dirty="0"/>
              <a:t> </a:t>
            </a:r>
            <a:r>
              <a:rPr lang="hu-HU" dirty="0" err="1"/>
              <a:t>change</a:t>
            </a:r>
            <a:r>
              <a:rPr lang="hu-HU" dirty="0"/>
              <a:t> (</a:t>
            </a:r>
            <a:r>
              <a:rPr lang="hu-HU" dirty="0" err="1"/>
              <a:t>slider</a:t>
            </a:r>
            <a:r>
              <a:rPr lang="hu-HU" dirty="0"/>
              <a:t>)</a:t>
            </a:r>
          </a:p>
          <a:p>
            <a:pPr rtl="0"/>
            <a:endParaRPr lang="hu-HU" dirty="0"/>
          </a:p>
          <a:p>
            <a:pPr rtl="0"/>
            <a:r>
              <a:rPr lang="hu-HU" dirty="0"/>
              <a:t>GitHub-link a programon belül</a:t>
            </a:r>
          </a:p>
          <a:p>
            <a:pPr marL="0" indent="0" rtl="0">
              <a:buNone/>
            </a:pPr>
            <a:r>
              <a:rPr lang="hu-HU" dirty="0"/>
              <a:t>    </a:t>
            </a:r>
            <a:r>
              <a:rPr lang="en-US" dirty="0"/>
              <a:t>GitHub link within the program</a:t>
            </a:r>
            <a:endParaRPr lang="hu-HU" dirty="0"/>
          </a:p>
        </p:txBody>
      </p:sp>
      <p:pic>
        <p:nvPicPr>
          <p:cNvPr id="8" name="Tartalom helye 7" descr="A képen képernyőkép, személy, szöveg, ruházat látható&#10;&#10;Előfordulhat, hogy a mesterséges intelligencia által létrehozott tartalom helytelen.">
            <a:extLst>
              <a:ext uri="{FF2B5EF4-FFF2-40B4-BE49-F238E27FC236}">
                <a16:creationId xmlns:a16="http://schemas.microsoft.com/office/drawing/2014/main" id="{DBC80B1A-5CBC-7FE5-9581-217EBFF4B30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867401" y="2112265"/>
            <a:ext cx="5584295" cy="3371274"/>
          </a:xfrm>
        </p:spPr>
      </p:pic>
    </p:spTree>
    <p:extLst>
      <p:ext uri="{BB962C8B-B14F-4D97-AF65-F5344CB8AC3E}">
        <p14:creationId xmlns:p14="http://schemas.microsoft.com/office/powerpoint/2010/main" val="249977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/>
          <p:cNvSpPr>
            <a:spLocks noGrp="1"/>
          </p:cNvSpPr>
          <p:nvPr>
            <p:ph type="title"/>
          </p:nvPr>
        </p:nvSpPr>
        <p:spPr>
          <a:xfrm>
            <a:off x="1295400" y="362303"/>
            <a:ext cx="9601200" cy="1069940"/>
          </a:xfrm>
        </p:spPr>
        <p:txBody>
          <a:bodyPr rtlCol="0" anchor="b">
            <a:normAutofit/>
          </a:bodyPr>
          <a:lstStyle/>
          <a:p>
            <a:pPr rtl="0"/>
            <a:r>
              <a:rPr lang="hu-HU" dirty="0"/>
              <a:t>Adatbázis / </a:t>
            </a:r>
            <a:r>
              <a:rPr lang="hu-HU" dirty="0" err="1"/>
              <a:t>Database</a:t>
            </a:r>
            <a:r>
              <a:rPr lang="hu-HU" dirty="0"/>
              <a:t> </a:t>
            </a:r>
          </a:p>
        </p:txBody>
      </p:sp>
      <p:pic>
        <p:nvPicPr>
          <p:cNvPr id="5" name="Kép 4" descr="A képen szöveg, képernyőkép, Betűtípus, szám látható&#10;&#10;Előfordulhat, hogy a mesterséges intelligencia által létrehozott tartalom helytelen.">
            <a:extLst>
              <a:ext uri="{FF2B5EF4-FFF2-40B4-BE49-F238E27FC236}">
                <a16:creationId xmlns:a16="http://schemas.microsoft.com/office/drawing/2014/main" id="{83D6CAEC-DD51-B1A7-2B4D-5C1256015A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8443" y="1673351"/>
            <a:ext cx="7255114" cy="496975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99759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91933D-099C-7BA9-A1CF-56964540C3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>
            <a:extLst>
              <a:ext uri="{FF2B5EF4-FFF2-40B4-BE49-F238E27FC236}">
                <a16:creationId xmlns:a16="http://schemas.microsoft.com/office/drawing/2014/main" id="{BCFC5BBD-EBC8-F330-9BC1-AF3B11E02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hu-HU" dirty="0"/>
              <a:t>Tesztmódszerek – Testing </a:t>
            </a:r>
            <a:r>
              <a:rPr lang="hu-HU" dirty="0" err="1"/>
              <a:t>Methods</a:t>
            </a:r>
            <a:endParaRPr lang="hu-HU" b="1" dirty="0"/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A2344ACB-30B0-D58A-3D79-28F27EBB0CFA}"/>
              </a:ext>
            </a:extLst>
          </p:cNvPr>
          <p:cNvSpPr txBox="1"/>
          <p:nvPr/>
        </p:nvSpPr>
        <p:spPr>
          <a:xfrm>
            <a:off x="1295400" y="2018342"/>
            <a:ext cx="456590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endParaRPr lang="hu-HU" dirty="0"/>
          </a:p>
          <a:p>
            <a:endParaRPr lang="hu-HU" dirty="0"/>
          </a:p>
          <a:p>
            <a:endParaRPr lang="hu-HU" dirty="0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A424188E-7017-B0C4-0347-AC82399E2D32}"/>
              </a:ext>
            </a:extLst>
          </p:cNvPr>
          <p:cNvSpPr txBox="1"/>
          <p:nvPr/>
        </p:nvSpPr>
        <p:spPr>
          <a:xfrm>
            <a:off x="261746" y="1570286"/>
            <a:ext cx="11159109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hu-HU" b="1" dirty="0"/>
              <a:t>Teszteset 1 – Normál használat (Black-</a:t>
            </a:r>
            <a:r>
              <a:rPr lang="hu-HU" b="1" dirty="0" err="1"/>
              <a:t>box</a:t>
            </a:r>
            <a:r>
              <a:rPr lang="hu-HU" b="1" dirty="0"/>
              <a:t>)</a:t>
            </a:r>
          </a:p>
          <a:p>
            <a:pPr>
              <a:buNone/>
            </a:pPr>
            <a:r>
              <a:rPr lang="hu-HU" b="1" dirty="0"/>
              <a:t>Cél / </a:t>
            </a:r>
            <a:r>
              <a:rPr lang="hu-HU" b="1" dirty="0" err="1"/>
              <a:t>goal</a:t>
            </a:r>
            <a:r>
              <a:rPr lang="hu-HU" b="1" dirty="0"/>
              <a:t>:</a:t>
            </a:r>
            <a:br>
              <a:rPr lang="hu-HU" dirty="0"/>
            </a:br>
            <a:r>
              <a:rPr lang="hu-HU" dirty="0"/>
              <a:t>Diák sikeres regisztrációja és bejelentkezése. /</a:t>
            </a:r>
            <a:r>
              <a:rPr lang="en-US" dirty="0"/>
              <a:t>Successful student registration </a:t>
            </a:r>
            <a:endParaRPr lang="hu-HU" dirty="0"/>
          </a:p>
          <a:p>
            <a:pPr>
              <a:buNone/>
            </a:pPr>
            <a:r>
              <a:rPr lang="en-US" dirty="0"/>
              <a:t>and login.</a:t>
            </a:r>
            <a:endParaRPr lang="hu-HU" dirty="0"/>
          </a:p>
          <a:p>
            <a:pPr>
              <a:buNone/>
            </a:pPr>
            <a:r>
              <a:rPr lang="hu-HU" b="1" dirty="0"/>
              <a:t>Lépések / </a:t>
            </a:r>
            <a:r>
              <a:rPr lang="hu-HU" b="1" dirty="0" err="1"/>
              <a:t>steps</a:t>
            </a:r>
            <a:r>
              <a:rPr lang="hu-HU" b="1" dirty="0"/>
              <a:t>:</a:t>
            </a:r>
            <a:endParaRPr lang="hu-HU" dirty="0"/>
          </a:p>
          <a:p>
            <a:pPr>
              <a:buFont typeface="+mj-lt"/>
              <a:buAutoNum type="arabicPeriod"/>
            </a:pPr>
            <a:r>
              <a:rPr lang="hu-HU" dirty="0"/>
              <a:t>Diák megnyitja a regisztrációs oldalt. / </a:t>
            </a:r>
            <a:r>
              <a:rPr lang="en-US" dirty="0"/>
              <a:t>Student opens the registration page.</a:t>
            </a:r>
            <a:endParaRPr lang="hu-HU" dirty="0"/>
          </a:p>
          <a:p>
            <a:pPr>
              <a:buFont typeface="+mj-lt"/>
              <a:buAutoNum type="arabicPeriod"/>
            </a:pPr>
            <a:r>
              <a:rPr lang="hu-HU" dirty="0"/>
              <a:t>Kitölti az űrlapot érvényes adatokkal. / </a:t>
            </a:r>
            <a:r>
              <a:rPr lang="en-US" dirty="0"/>
              <a:t>Fills out the form with valid data.</a:t>
            </a:r>
            <a:endParaRPr lang="hu-HU" dirty="0"/>
          </a:p>
          <a:p>
            <a:pPr>
              <a:buFont typeface="+mj-lt"/>
              <a:buAutoNum type="arabicPeriod"/>
            </a:pPr>
            <a:r>
              <a:rPr lang="hu-HU" dirty="0"/>
              <a:t>Rákattint a </a:t>
            </a:r>
            <a:r>
              <a:rPr lang="hu-HU" b="1" dirty="0"/>
              <a:t>Regisztráció</a:t>
            </a:r>
            <a:r>
              <a:rPr lang="hu-HU" dirty="0"/>
              <a:t> gombra / </a:t>
            </a:r>
            <a:r>
              <a:rPr lang="en-US" dirty="0"/>
              <a:t>Clicks the </a:t>
            </a:r>
            <a:r>
              <a:rPr lang="en-US" b="1" dirty="0"/>
              <a:t>Register</a:t>
            </a:r>
            <a:r>
              <a:rPr lang="en-US" dirty="0"/>
              <a:t> button.</a:t>
            </a:r>
            <a:endParaRPr lang="hu-HU" dirty="0"/>
          </a:p>
          <a:p>
            <a:pPr>
              <a:buFont typeface="+mj-lt"/>
              <a:buAutoNum type="arabicPeriod"/>
            </a:pPr>
            <a:r>
              <a:rPr lang="hu-HU" dirty="0"/>
              <a:t>Megjelenik az üzenet/ </a:t>
            </a:r>
            <a:r>
              <a:rPr lang="en-US" dirty="0"/>
              <a:t>Confirmation message appears:</a:t>
            </a:r>
            <a:br>
              <a:rPr lang="hu-HU" dirty="0"/>
            </a:br>
            <a:r>
              <a:rPr lang="hu-HU" b="1" dirty="0"/>
              <a:t>„Diák regisztráció sikeres!” / </a:t>
            </a:r>
            <a:r>
              <a:rPr lang="en-US" b="1" dirty="0"/>
              <a:t>“Student registration successful!”</a:t>
            </a:r>
            <a:endParaRPr lang="hu-HU" dirty="0"/>
          </a:p>
          <a:p>
            <a:pPr>
              <a:buFont typeface="+mj-lt"/>
              <a:buAutoNum type="arabicPeriod"/>
            </a:pPr>
            <a:r>
              <a:rPr lang="hu-HU" dirty="0"/>
              <a:t>Diák belép a rendszerbe a megadott adatokkal. / </a:t>
            </a:r>
            <a:r>
              <a:rPr lang="en-US" dirty="0"/>
              <a:t>Student logs in with the </a:t>
            </a:r>
            <a:endParaRPr lang="hu-HU" dirty="0"/>
          </a:p>
          <a:p>
            <a:r>
              <a:rPr lang="hu-HU" dirty="0"/>
              <a:t>   </a:t>
            </a:r>
            <a:r>
              <a:rPr lang="en-US" dirty="0"/>
              <a:t>registered credentials.</a:t>
            </a:r>
            <a:endParaRPr lang="hu-HU" dirty="0"/>
          </a:p>
          <a:p>
            <a:pPr>
              <a:buNone/>
            </a:pPr>
            <a:r>
              <a:rPr lang="hu-HU" b="1" dirty="0"/>
              <a:t>Elvárt eredmény / </a:t>
            </a:r>
            <a:r>
              <a:rPr lang="en-US" b="1" dirty="0"/>
              <a:t>Expected result</a:t>
            </a:r>
            <a:r>
              <a:rPr lang="hu-HU" b="1" dirty="0"/>
              <a:t>:</a:t>
            </a:r>
            <a:endParaRPr lang="hu-HU" dirty="0"/>
          </a:p>
          <a:p>
            <a:pPr>
              <a:buFont typeface="Arial" panose="020B0604020202020204" pitchFamily="34" charset="0"/>
              <a:buChar char="•"/>
            </a:pPr>
            <a:r>
              <a:rPr lang="hu-HU" dirty="0"/>
              <a:t>Regisztrációs üzenet megjelenik / </a:t>
            </a:r>
            <a:r>
              <a:rPr lang="en-US" dirty="0"/>
              <a:t>Confirmation message is displayed</a:t>
            </a:r>
            <a:r>
              <a:rPr lang="hu-HU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dirty="0"/>
              <a:t>Bejelentkezés sikeres / </a:t>
            </a:r>
            <a:r>
              <a:rPr lang="en-US" dirty="0"/>
              <a:t>Login is </a:t>
            </a:r>
            <a:r>
              <a:rPr lang="en-US" dirty="0" err="1"/>
              <a:t>successfu</a:t>
            </a:r>
            <a:r>
              <a:rPr lang="hu-HU" dirty="0"/>
              <a:t>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dirty="0"/>
              <a:t>Nincs hibaüzenet / </a:t>
            </a:r>
            <a:r>
              <a:rPr lang="en-US" dirty="0"/>
              <a:t>No error messages appear</a:t>
            </a:r>
            <a:r>
              <a:rPr lang="hu-HU" dirty="0"/>
              <a:t>.</a:t>
            </a:r>
          </a:p>
        </p:txBody>
      </p:sp>
      <p:pic>
        <p:nvPicPr>
          <p:cNvPr id="9" name="Kép 8" descr="A képen szöveg, képernyőkép, szoftver, Betűtípus látható&#10;&#10;Előfordulhat, hogy a mesterséges intelligencia által létrehozott tartalom helytelen.">
            <a:extLst>
              <a:ext uri="{FF2B5EF4-FFF2-40B4-BE49-F238E27FC236}">
                <a16:creationId xmlns:a16="http://schemas.microsoft.com/office/drawing/2014/main" id="{8A4D2946-BBFF-28A0-F706-7FE7B3AC4A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6611" y="1221779"/>
            <a:ext cx="3611930" cy="4872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59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A5E713-EEA7-55DC-9409-452FDE5761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>
            <a:extLst>
              <a:ext uri="{FF2B5EF4-FFF2-40B4-BE49-F238E27FC236}">
                <a16:creationId xmlns:a16="http://schemas.microsoft.com/office/drawing/2014/main" id="{8213359B-9530-BD16-E57D-DD54FE46B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hu-HU" dirty="0"/>
              <a:t>Tesztmódszerek – Testing </a:t>
            </a:r>
            <a:r>
              <a:rPr lang="hu-HU" dirty="0" err="1"/>
              <a:t>Methods</a:t>
            </a:r>
            <a:endParaRPr lang="hu-HU" b="1" dirty="0"/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4780E3BF-BF3C-87E4-B2A7-784170E9B514}"/>
              </a:ext>
            </a:extLst>
          </p:cNvPr>
          <p:cNvSpPr txBox="1"/>
          <p:nvPr/>
        </p:nvSpPr>
        <p:spPr>
          <a:xfrm>
            <a:off x="792480" y="1661726"/>
            <a:ext cx="8922258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hu-HU" dirty="0"/>
          </a:p>
          <a:p>
            <a:pPr>
              <a:buNone/>
            </a:pPr>
            <a:r>
              <a:rPr lang="hu-HU" b="1" dirty="0"/>
              <a:t>Teszteset 2 – Hibás jelszó (Black-</a:t>
            </a:r>
            <a:r>
              <a:rPr lang="hu-HU" b="1" dirty="0" err="1"/>
              <a:t>box</a:t>
            </a:r>
            <a:r>
              <a:rPr lang="hu-HU" b="1" dirty="0"/>
              <a:t>)</a:t>
            </a:r>
          </a:p>
          <a:p>
            <a:pPr>
              <a:buNone/>
            </a:pPr>
            <a:r>
              <a:rPr lang="hu-HU" b="1" dirty="0"/>
              <a:t>Cél / </a:t>
            </a:r>
            <a:r>
              <a:rPr lang="hu-HU" b="1" dirty="0" err="1"/>
              <a:t>Goal</a:t>
            </a:r>
            <a:r>
              <a:rPr lang="hu-HU" b="1" dirty="0"/>
              <a:t>:</a:t>
            </a:r>
            <a:br>
              <a:rPr lang="hu-HU" dirty="0"/>
            </a:br>
            <a:r>
              <a:rPr lang="hu-HU" dirty="0"/>
              <a:t>Helytelen bejelentkezés kezelése. / </a:t>
            </a:r>
            <a:r>
              <a:rPr lang="hu-HU" dirty="0" err="1"/>
              <a:t>Handle</a:t>
            </a:r>
            <a:r>
              <a:rPr lang="hu-HU" dirty="0"/>
              <a:t> </a:t>
            </a:r>
            <a:r>
              <a:rPr lang="hu-HU" dirty="0" err="1"/>
              <a:t>incorrect</a:t>
            </a:r>
            <a:r>
              <a:rPr lang="hu-HU" dirty="0"/>
              <a:t> login </a:t>
            </a:r>
          </a:p>
          <a:p>
            <a:pPr>
              <a:buNone/>
            </a:pPr>
            <a:r>
              <a:rPr lang="hu-HU" dirty="0" err="1"/>
              <a:t>attempt</a:t>
            </a:r>
            <a:r>
              <a:rPr lang="hu-HU" dirty="0"/>
              <a:t>.</a:t>
            </a:r>
          </a:p>
          <a:p>
            <a:pPr>
              <a:buNone/>
            </a:pPr>
            <a:r>
              <a:rPr lang="hu-HU" b="1" dirty="0"/>
              <a:t>Lépések / </a:t>
            </a:r>
            <a:r>
              <a:rPr lang="hu-HU" b="1" dirty="0" err="1"/>
              <a:t>Steps</a:t>
            </a:r>
            <a:r>
              <a:rPr lang="hu-HU" b="1" dirty="0"/>
              <a:t>:</a:t>
            </a:r>
            <a:br>
              <a:rPr lang="hu-HU" dirty="0"/>
            </a:br>
            <a:r>
              <a:rPr lang="hu-HU" dirty="0"/>
              <a:t>Diák megnyitja a bejelentkezési oldalt. / </a:t>
            </a:r>
            <a:r>
              <a:rPr lang="hu-HU" dirty="0" err="1"/>
              <a:t>Student</a:t>
            </a:r>
            <a:r>
              <a:rPr lang="hu-HU" dirty="0"/>
              <a:t> </a:t>
            </a:r>
            <a:r>
              <a:rPr lang="hu-HU" dirty="0" err="1"/>
              <a:t>opens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</a:p>
          <a:p>
            <a:pPr>
              <a:buNone/>
            </a:pPr>
            <a:r>
              <a:rPr lang="hu-HU" dirty="0"/>
              <a:t>login </a:t>
            </a:r>
            <a:r>
              <a:rPr lang="hu-HU" dirty="0" err="1"/>
              <a:t>page</a:t>
            </a:r>
            <a:r>
              <a:rPr lang="hu-HU" dirty="0"/>
              <a:t>.</a:t>
            </a:r>
            <a:br>
              <a:rPr lang="hu-HU" dirty="0"/>
            </a:br>
            <a:r>
              <a:rPr lang="hu-HU" dirty="0"/>
              <a:t>Megad egy létező e-mail címet. / </a:t>
            </a:r>
            <a:r>
              <a:rPr lang="hu-HU" dirty="0" err="1"/>
              <a:t>Enters</a:t>
            </a:r>
            <a:r>
              <a:rPr lang="hu-HU" dirty="0"/>
              <a:t> a </a:t>
            </a:r>
            <a:r>
              <a:rPr lang="hu-HU" dirty="0" err="1"/>
              <a:t>valid</a:t>
            </a:r>
            <a:r>
              <a:rPr lang="hu-HU" dirty="0"/>
              <a:t> email </a:t>
            </a:r>
            <a:r>
              <a:rPr lang="hu-HU" dirty="0" err="1"/>
              <a:t>address</a:t>
            </a:r>
            <a:r>
              <a:rPr lang="hu-HU" dirty="0"/>
              <a:t>.</a:t>
            </a:r>
            <a:br>
              <a:rPr lang="hu-HU" dirty="0"/>
            </a:br>
            <a:r>
              <a:rPr lang="hu-HU" dirty="0"/>
              <a:t>Hibás jelszót ír be. / </a:t>
            </a:r>
            <a:r>
              <a:rPr lang="hu-HU" dirty="0" err="1"/>
              <a:t>Enters</a:t>
            </a:r>
            <a:r>
              <a:rPr lang="hu-HU" dirty="0"/>
              <a:t> an </a:t>
            </a:r>
            <a:r>
              <a:rPr lang="hu-HU" dirty="0" err="1"/>
              <a:t>incorrect</a:t>
            </a:r>
            <a:r>
              <a:rPr lang="hu-HU" dirty="0"/>
              <a:t> </a:t>
            </a:r>
            <a:r>
              <a:rPr lang="hu-HU" dirty="0" err="1"/>
              <a:t>password</a:t>
            </a:r>
            <a:r>
              <a:rPr lang="hu-HU" dirty="0"/>
              <a:t>.</a:t>
            </a:r>
            <a:br>
              <a:rPr lang="hu-HU" dirty="0"/>
            </a:br>
            <a:r>
              <a:rPr lang="hu-HU" dirty="0"/>
              <a:t>Rákattint a Bejelentkezés gombra. / </a:t>
            </a:r>
            <a:r>
              <a:rPr lang="hu-HU" dirty="0" err="1"/>
              <a:t>Clicks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Login </a:t>
            </a:r>
            <a:r>
              <a:rPr lang="hu-HU" dirty="0" err="1"/>
              <a:t>button</a:t>
            </a:r>
            <a:r>
              <a:rPr lang="hu-HU" dirty="0"/>
              <a:t>.</a:t>
            </a:r>
          </a:p>
          <a:p>
            <a:r>
              <a:rPr lang="hu-HU" b="1" dirty="0"/>
              <a:t>Elvárt eredmény / </a:t>
            </a:r>
            <a:r>
              <a:rPr lang="hu-HU" b="1" dirty="0" err="1"/>
              <a:t>Expected</a:t>
            </a:r>
            <a:r>
              <a:rPr lang="hu-HU" b="1" dirty="0"/>
              <a:t> </a:t>
            </a:r>
            <a:r>
              <a:rPr lang="hu-HU" b="1" dirty="0" err="1"/>
              <a:t>result</a:t>
            </a:r>
            <a:r>
              <a:rPr lang="hu-HU" b="1" dirty="0"/>
              <a:t>:</a:t>
            </a:r>
            <a:br>
              <a:rPr lang="hu-HU" dirty="0"/>
            </a:br>
            <a:r>
              <a:rPr lang="hu-HU" dirty="0"/>
              <a:t>Hibaüzenet jelenik meg: „Hibás bejelentkezési adatok” /</a:t>
            </a:r>
            <a:br>
              <a:rPr lang="hu-HU" dirty="0"/>
            </a:br>
            <a:r>
              <a:rPr lang="hu-HU" dirty="0" err="1"/>
              <a:t>Error</a:t>
            </a:r>
            <a:r>
              <a:rPr lang="hu-HU" dirty="0"/>
              <a:t> </a:t>
            </a:r>
            <a:r>
              <a:rPr lang="hu-HU" dirty="0" err="1"/>
              <a:t>message</a:t>
            </a:r>
            <a:r>
              <a:rPr lang="hu-HU" dirty="0"/>
              <a:t> </a:t>
            </a:r>
            <a:r>
              <a:rPr lang="hu-HU" dirty="0" err="1"/>
              <a:t>appears</a:t>
            </a:r>
            <a:r>
              <a:rPr lang="hu-HU" dirty="0"/>
              <a:t>: “</a:t>
            </a:r>
            <a:r>
              <a:rPr lang="hu-HU" dirty="0" err="1"/>
              <a:t>Incorrect</a:t>
            </a:r>
            <a:r>
              <a:rPr lang="hu-HU" dirty="0"/>
              <a:t> login </a:t>
            </a:r>
            <a:r>
              <a:rPr lang="hu-HU" dirty="0" err="1"/>
              <a:t>credentials</a:t>
            </a:r>
            <a:r>
              <a:rPr lang="hu-HU" dirty="0"/>
              <a:t>”</a:t>
            </a:r>
            <a:br>
              <a:rPr lang="hu-HU" dirty="0"/>
            </a:br>
            <a:r>
              <a:rPr lang="hu-HU" dirty="0"/>
              <a:t>Bejelentkezés sikertelen / Login </a:t>
            </a:r>
            <a:r>
              <a:rPr lang="hu-HU" dirty="0" err="1"/>
              <a:t>fails</a:t>
            </a:r>
            <a:r>
              <a:rPr lang="hu-HU" dirty="0"/>
              <a:t>.</a:t>
            </a:r>
            <a:br>
              <a:rPr lang="hu-HU" dirty="0"/>
            </a:br>
            <a:r>
              <a:rPr lang="hu-HU" dirty="0"/>
              <a:t>Hozzáférés nem engedélyezett / Access is </a:t>
            </a:r>
            <a:r>
              <a:rPr lang="hu-HU" dirty="0" err="1"/>
              <a:t>denied</a:t>
            </a:r>
            <a:r>
              <a:rPr lang="hu-HU" dirty="0"/>
              <a:t>.</a:t>
            </a:r>
          </a:p>
          <a:p>
            <a:endParaRPr lang="hu-HU" dirty="0"/>
          </a:p>
        </p:txBody>
      </p:sp>
      <p:pic>
        <p:nvPicPr>
          <p:cNvPr id="5" name="Kép 4" descr="A képen szöveg, képernyőkép, Betűtípus, szám látható&#10;&#10;Előfordulhat, hogy a mesterséges intelligencia által létrehozott tartalom helytelen.">
            <a:extLst>
              <a:ext uri="{FF2B5EF4-FFF2-40B4-BE49-F238E27FC236}">
                <a16:creationId xmlns:a16="http://schemas.microsoft.com/office/drawing/2014/main" id="{A7A4A8FE-1D1D-30CD-C805-6D95C38292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3759" y="1990779"/>
            <a:ext cx="4521957" cy="3589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1584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siszolt fém 16x9">
  <a:themeElements>
    <a:clrScheme name="BrushedMetal">
      <a:dk1>
        <a:sysClr val="windowText" lastClr="000000"/>
      </a:dk1>
      <a:lt1>
        <a:sysClr val="window" lastClr="FFFFFF"/>
      </a:lt1>
      <a:dk2>
        <a:srgbClr val="2F333A"/>
      </a:dk2>
      <a:lt2>
        <a:srgbClr val="E4F9F9"/>
      </a:lt2>
      <a:accent1>
        <a:srgbClr val="07CB98"/>
      </a:accent1>
      <a:accent2>
        <a:srgbClr val="5A90D1"/>
      </a:accent2>
      <a:accent3>
        <a:srgbClr val="E6AD1E"/>
      </a:accent3>
      <a:accent4>
        <a:srgbClr val="EA6312"/>
      </a:accent4>
      <a:accent5>
        <a:srgbClr val="8253A9"/>
      </a:accent5>
      <a:accent6>
        <a:srgbClr val="CB274A"/>
      </a:accent6>
      <a:hlink>
        <a:srgbClr val="5A90D1"/>
      </a:hlink>
      <a:folHlink>
        <a:srgbClr val="969696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3892171_TF03030981.potx" id="{8E703DB6-F808-4514-8E56-6B021C2B4B35}" vid="{868C68E7-A799-4CC9-A787-FB249C7E1B2A}"/>
    </a:ext>
  </a:extLst>
</a:theme>
</file>

<file path=ppt/theme/theme2.xml><?xml version="1.0" encoding="utf-8"?>
<a:theme xmlns:a="http://schemas.openxmlformats.org/drawingml/2006/main" name="Office-téma">
  <a:themeElements>
    <a:clrScheme name="BrushedMetal">
      <a:dk1>
        <a:sysClr val="windowText" lastClr="000000"/>
      </a:dk1>
      <a:lt1>
        <a:sysClr val="window" lastClr="FFFFFF"/>
      </a:lt1>
      <a:dk2>
        <a:srgbClr val="2F333A"/>
      </a:dk2>
      <a:lt2>
        <a:srgbClr val="E4F9F9"/>
      </a:lt2>
      <a:accent1>
        <a:srgbClr val="07CB98"/>
      </a:accent1>
      <a:accent2>
        <a:srgbClr val="5A90D1"/>
      </a:accent2>
      <a:accent3>
        <a:srgbClr val="E6AD1E"/>
      </a:accent3>
      <a:accent4>
        <a:srgbClr val="EA6312"/>
      </a:accent4>
      <a:accent5>
        <a:srgbClr val="8253A9"/>
      </a:accent5>
      <a:accent6>
        <a:srgbClr val="CB274A"/>
      </a:accent6>
      <a:hlink>
        <a:srgbClr val="5A90D1"/>
      </a:hlink>
      <a:folHlink>
        <a:srgbClr val="969696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éma">
  <a:themeElements>
    <a:clrScheme name="BrushedMetal">
      <a:dk1>
        <a:sysClr val="windowText" lastClr="000000"/>
      </a:dk1>
      <a:lt1>
        <a:sysClr val="window" lastClr="FFFFFF"/>
      </a:lt1>
      <a:dk2>
        <a:srgbClr val="2F333A"/>
      </a:dk2>
      <a:lt2>
        <a:srgbClr val="E4F9F9"/>
      </a:lt2>
      <a:accent1>
        <a:srgbClr val="07CB98"/>
      </a:accent1>
      <a:accent2>
        <a:srgbClr val="5A90D1"/>
      </a:accent2>
      <a:accent3>
        <a:srgbClr val="E6AD1E"/>
      </a:accent3>
      <a:accent4>
        <a:srgbClr val="EA6312"/>
      </a:accent4>
      <a:accent5>
        <a:srgbClr val="8253A9"/>
      </a:accent5>
      <a:accent6>
        <a:srgbClr val="CB274A"/>
      </a:accent6>
      <a:hlink>
        <a:srgbClr val="5A90D1"/>
      </a:hlink>
      <a:folHlink>
        <a:srgbClr val="969696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5A16170-AED4-43FB-90C7-1F1653EBFACC}">
  <ds:schemaRefs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a4f35948-e619-41b3-aa29-22878b09cfd2"/>
    <ds:schemaRef ds:uri="http://schemas.microsoft.com/office/infopath/2007/PartnerControls"/>
    <ds:schemaRef ds:uri="40262f94-9f35-4ac3-9a90-690165a166b7"/>
    <ds:schemaRef ds:uri="http://purl.org/dc/terms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2961EA76-1630-4788-A629-8FDAFC92057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1C05A15-2C36-4B2C-9ED7-7313D59409A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Zöld csiszolt fémes bemutató (szélesvásznú)</Template>
  <TotalTime>579</TotalTime>
  <Words>896</Words>
  <Application>Microsoft Office PowerPoint</Application>
  <PresentationFormat>Szélesvásznú</PresentationFormat>
  <Paragraphs>109</Paragraphs>
  <Slides>13</Slides>
  <Notes>11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13</vt:i4>
      </vt:variant>
    </vt:vector>
  </HeadingPairs>
  <TitlesOfParts>
    <vt:vector size="16" baseType="lpstr">
      <vt:lpstr>Arial</vt:lpstr>
      <vt:lpstr>Georgia</vt:lpstr>
      <vt:lpstr>Csiszolt fém 16x9</vt:lpstr>
      <vt:lpstr>Okos Magántanár Kereső</vt:lpstr>
      <vt:lpstr>Projekt célja / Reason behind the project </vt:lpstr>
      <vt:lpstr>Miért hasznos és miben nyújt segítséget? (Why is it useful and how does it help?)</vt:lpstr>
      <vt:lpstr>Használt technológia/ Technologies </vt:lpstr>
      <vt:lpstr>Webes rendszer/ Website </vt:lpstr>
      <vt:lpstr>Asztali app / Desktop Application</vt:lpstr>
      <vt:lpstr>Adatbázis / Database </vt:lpstr>
      <vt:lpstr>Tesztmódszerek – Testing Methods</vt:lpstr>
      <vt:lpstr>Tesztmódszerek – Testing Methods</vt:lpstr>
      <vt:lpstr>Fejlesztés közbeni tapasztalatok – Experiences During Development</vt:lpstr>
      <vt:lpstr>PowerPoint-bemutató</vt:lpstr>
      <vt:lpstr>PowerPoint-bemutató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Angyalka Baracskai</dc:creator>
  <cp:lastModifiedBy>Angyalka Baracskai</cp:lastModifiedBy>
  <cp:revision>1</cp:revision>
  <dcterms:created xsi:type="dcterms:W3CDTF">2025-05-02T08:26:37Z</dcterms:created>
  <dcterms:modified xsi:type="dcterms:W3CDTF">2025-05-04T09:57:23Z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