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45B1C-B248-1D5E-E79D-FCEE90593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AU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F2B0DF-858D-6888-CE43-F99874CB8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AU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8823B7-EC44-4FC2-8295-4E5B0B48F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231B-61B1-433F-BA22-3F8E499A8263}" type="datetimeFigureOut">
              <a:rPr lang="en-AU" smtClean="0"/>
              <a:t>9/04/2025</a:t>
            </a:fld>
            <a:endParaRPr lang="en-AU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C1D78-A95A-6AEE-3A41-0368A14A4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30662-7332-53BA-8E7F-EC2412A9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6F9D1-E07B-441F-9899-AFAF705A1C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3091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02091E-B46F-8D6E-26E2-455A2753F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AU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81DD83-680B-0BAE-343C-38F6027CB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AU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564AD0-E7BE-6AE4-2651-79B47C1FB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231B-61B1-433F-BA22-3F8E499A8263}" type="datetimeFigureOut">
              <a:rPr lang="en-AU" smtClean="0"/>
              <a:t>9/04/2025</a:t>
            </a:fld>
            <a:endParaRPr lang="en-AU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26C834-50B7-A882-BB18-C8F66C8DC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C50BE6-373F-8E19-9292-1E281D92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6F9D1-E07B-441F-9899-AFAF705A1C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4495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CD0B24-0B90-41D5-B571-BB6DC9A360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AU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73FA90-C1AA-6829-F3C9-9A2147556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AU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875674-772A-A9DD-248D-33889D0B8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231B-61B1-433F-BA22-3F8E499A8263}" type="datetimeFigureOut">
              <a:rPr lang="en-AU" smtClean="0"/>
              <a:t>9/04/2025</a:t>
            </a:fld>
            <a:endParaRPr lang="en-AU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C4419C-196A-C66C-5DA4-57A9C0712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BE2378-C164-455D-15EE-A7FACF34B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6F9D1-E07B-441F-9899-AFAF705A1C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013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2A31D-668E-3DDE-B919-CBA51B1E0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AU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582A1-0EC3-B6F4-6A6E-ADAA7D903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AU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F4655B-F5D0-EAF0-BEFB-5C1FE7B54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231B-61B1-433F-BA22-3F8E499A8263}" type="datetimeFigureOut">
              <a:rPr lang="en-AU" smtClean="0"/>
              <a:t>9/04/2025</a:t>
            </a:fld>
            <a:endParaRPr lang="en-AU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BDC00D-C564-C6B2-89EF-C937237F2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42B954-47A7-8989-EDB9-87D9CEE1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6F9D1-E07B-441F-9899-AFAF705A1C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989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F022F-5ED8-5EEF-D0B4-1F3206940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AU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44CFE5-B074-E407-D6AB-D80F24F07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AED4D1-D9BE-DA8C-F966-D4E3A5867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231B-61B1-433F-BA22-3F8E499A8263}" type="datetimeFigureOut">
              <a:rPr lang="en-AU" smtClean="0"/>
              <a:t>9/04/2025</a:t>
            </a:fld>
            <a:endParaRPr lang="en-AU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67CE20-E4B2-C583-998E-6613C4B7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A7B680-6B71-BCB6-FBCF-6BEDBA912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6F9D1-E07B-441F-9899-AFAF705A1C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021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1393F-BAE8-8F38-C4EB-973CD3EFF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AU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CA61E5-3FA5-B4D2-F6BE-948553097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AU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155970-EA0A-3DC7-214B-BC007C16F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AU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8DDFF1-2607-98AE-77FC-A350929DC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231B-61B1-433F-BA22-3F8E499A8263}" type="datetimeFigureOut">
              <a:rPr lang="en-AU" smtClean="0"/>
              <a:t>9/04/2025</a:t>
            </a:fld>
            <a:endParaRPr lang="en-AU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5CB8A5-18CA-1F99-BCF0-67980E478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89910A-1486-4CCF-266C-93FA12653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6F9D1-E07B-441F-9899-AFAF705A1C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212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BFD57-9C08-9F3C-75FA-F1E343D05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AU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6E4965-B05A-FD46-0C8C-E738060CC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294FB7-FC6D-FE20-3044-D73DFF3BB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AU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B3F8A2-BA2C-58E0-E5F2-DCA271C3A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BF8D32-E2D7-B75B-E14F-6AFC38043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AU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936EE8-8478-CBD8-5CF4-6659A64CC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231B-61B1-433F-BA22-3F8E499A8263}" type="datetimeFigureOut">
              <a:rPr lang="en-AU" smtClean="0"/>
              <a:t>9/04/2025</a:t>
            </a:fld>
            <a:endParaRPr lang="en-AU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B9B15F-908E-BBD4-7F79-4CB7A3510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F8B415-F3FD-410E-69B6-E31D0F14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6F9D1-E07B-441F-9899-AFAF705A1C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152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BFF49-8713-D3D2-A451-42715ABFC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AU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B1453B-5699-F3CF-E4EE-90A4DD701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231B-61B1-433F-BA22-3F8E499A8263}" type="datetimeFigureOut">
              <a:rPr lang="en-AU" smtClean="0"/>
              <a:t>9/04/2025</a:t>
            </a:fld>
            <a:endParaRPr lang="en-AU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5AA218-31BB-22BA-5333-DEEB7B2C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1048ED-E329-A9CF-820B-0CD8A4740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6F9D1-E07B-441F-9899-AFAF705A1C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3910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03CF43-925D-55A5-D683-01278BED5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231B-61B1-433F-BA22-3F8E499A8263}" type="datetimeFigureOut">
              <a:rPr lang="en-AU" smtClean="0"/>
              <a:t>9/04/2025</a:t>
            </a:fld>
            <a:endParaRPr lang="en-AU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3D096B-C819-3DDA-7C9F-DE5D275D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59791A-ECF6-65C4-BDA5-AE550E0B8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6F9D1-E07B-441F-9899-AFAF705A1C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572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DC2E9-68E9-112A-B0B8-9E6E6A3AA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AU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A52EB0-80CA-AE13-35F9-F7D8582A5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AU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E41DAD-A26A-9B11-CCD1-36FA069F8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40F-E08A-9034-DC80-CF9843907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231B-61B1-433F-BA22-3F8E499A8263}" type="datetimeFigureOut">
              <a:rPr lang="en-AU" smtClean="0"/>
              <a:t>9/04/2025</a:t>
            </a:fld>
            <a:endParaRPr lang="en-AU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A63A61-9A9D-F1C4-E3C3-6EF016255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93F514-3BDA-5BCC-EC59-D4795EF2F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6F9D1-E07B-441F-9899-AFAF705A1C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893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74035-EBE2-9D71-46FB-BDE47D62D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AU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D0D420-C7D4-FA2D-D8D9-2FEA13A6F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ADFA28-CBA1-8A0F-A625-680FECF29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C71A96-8C97-7946-D56B-9D8FEB42D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231B-61B1-433F-BA22-3F8E499A8263}" type="datetimeFigureOut">
              <a:rPr lang="en-AU" smtClean="0"/>
              <a:t>9/04/2025</a:t>
            </a:fld>
            <a:endParaRPr lang="en-AU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8685DB-2880-8089-18F7-396B905AC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ACBBC8-E73B-32F2-25FB-6EFC5BCD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6F9D1-E07B-441F-9899-AFAF705A1C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074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1CB587-48D1-F22A-1B13-46ECCC96D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AU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B3BCE7-0A95-9602-176D-154235B68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AU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BC1EC-11F3-D256-EB47-68F668CC58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FC231B-61B1-433F-BA22-3F8E499A8263}" type="datetimeFigureOut">
              <a:rPr lang="en-AU" smtClean="0"/>
              <a:t>9/04/2025</a:t>
            </a:fld>
            <a:endParaRPr lang="en-AU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49CF91-A40B-8A38-5E49-6F7E6956C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6740A7-4A51-3A1B-A4DD-B1E45C942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46F9D1-E07B-441F-9899-AFAF705A1C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525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7B8B688-A8DD-EE08-3A59-77B0B36D8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8903"/>
              </p:ext>
            </p:extLst>
          </p:nvPr>
        </p:nvGraphicFramePr>
        <p:xfrm>
          <a:off x="2032000" y="719665"/>
          <a:ext cx="8128000" cy="4292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938372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170317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20118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84407279"/>
                    </a:ext>
                  </a:extLst>
                </a:gridCol>
              </a:tblGrid>
              <a:tr h="4292601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522059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31EBC5EA-D86D-BD47-809C-A6865C46D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04" y="0"/>
            <a:ext cx="107679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674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A7B1556-4B02-7E4F-3F1E-CF14B769C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826" y="548640"/>
            <a:ext cx="3535833" cy="532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744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Sanghun Han</dc:creator>
  <cp:lastModifiedBy>Sanghun Han</cp:lastModifiedBy>
  <cp:revision>1</cp:revision>
  <dcterms:created xsi:type="dcterms:W3CDTF">2025-04-09T05:11:23Z</dcterms:created>
  <dcterms:modified xsi:type="dcterms:W3CDTF">2025-04-09T05:13:49Z</dcterms:modified>
</cp:coreProperties>
</file>