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Average"/>
      <p:regular r:id="rId14"/>
    </p:embeddedFont>
    <p:embeddedFont>
      <p:font typeface="Oswald"/>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swald-regular.fntdata"/><Relationship Id="rId14" Type="http://schemas.openxmlformats.org/officeDocument/2006/relationships/font" Target="fonts/Average-regular.fntdata"/><Relationship Id="rId16"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315e052b48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315e052b48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315e052b48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315e052b48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Ein Mal den Angular Code schreiben, welcher dann auf mehreren Plattformen genutzt werden kann</a:t>
            </a:r>
            <a:endParaRPr/>
          </a:p>
          <a:p>
            <a:pPr indent="0" lvl="0" marL="0" rtl="0" algn="l">
              <a:spcBef>
                <a:spcPts val="0"/>
              </a:spcBef>
              <a:spcAft>
                <a:spcPts val="0"/>
              </a:spcAft>
              <a:buNone/>
            </a:pPr>
            <a:r>
              <a:rPr lang="de"/>
              <a:t>SPA: keine serverseitige Navigation, wenn etwas auf der Webseite passiert. Performanz: Es muss nicht bei jedem Klick auf den Server zugegriffen werden =&gt; dadurch funktioniert die Webseite auch offline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315e052b48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315e052b48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Beispiel, wofür man Komponenten verwenden kann. Dabei besteht jede Komponente aus Sicht des UI aus HTML code und CSS styling</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315e052b48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315e052b48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Möglichkeit ein DOM Element zu modifizieren. In diesem Beispiel würde der Text einen grünen Hintergrund bekommen.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315e052b48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315e052b48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de">
                <a:solidFill>
                  <a:schemeClr val="dk1"/>
                </a:solidFill>
              </a:rPr>
              <a:t>Es wird nur die Anzeige modifiziert, die Daten, welche für die Anzeige genutzt werden bleiben aber unverändert. Um das Beispiel zu verstehen muss ich allerdings erst einmal die Syntax der geschweiften Klammern erklären, das ist die so genannte Moustache Syntax, die so genannt wird weil sie auf die Seite gedreht aussehen wie ein Schnurrbart. Innerhalb der geschweiften Klammern kann javascript code ausgeführt werden. Also jetzt zu dem Beispiel: Diese Pipe macht ganz einfach aus einem Array an Strings quasi einen langen String und zeigt diesen an. </a:t>
            </a:r>
            <a:r>
              <a:rPr lang="de">
                <a:solidFill>
                  <a:schemeClr val="dk1"/>
                </a:solidFill>
              </a:rPr>
              <a:t>Es gibt auch schon vorgefertigte Pipes, wie z.B. uppercase dann wird eben alles groß geschrieben oder date um ein String formatiert als Datum auszugeben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315e052b48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315e052b48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315e052b48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315e052b48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de"/>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de"/>
              <a:t>Angular e-Portfolio</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61" name="Google Shape;61;p13"/>
          <p:cNvPicPr preferRelativeResize="0"/>
          <p:nvPr/>
        </p:nvPicPr>
        <p:blipFill>
          <a:blip r:embed="rId3">
            <a:alphaModFix/>
          </a:blip>
          <a:stretch>
            <a:fillRect/>
          </a:stretch>
        </p:blipFill>
        <p:spPr>
          <a:xfrm>
            <a:off x="5923475" y="1204975"/>
            <a:ext cx="2141926" cy="2141926"/>
          </a:xfrm>
          <a:prstGeom prst="rect">
            <a:avLst/>
          </a:prstGeom>
          <a:noFill/>
          <a:ln>
            <a:noFill/>
          </a:ln>
        </p:spPr>
      </p:pic>
      <p:pic>
        <p:nvPicPr>
          <p:cNvPr id="62" name="Google Shape;62;p13"/>
          <p:cNvPicPr preferRelativeResize="0"/>
          <p:nvPr/>
        </p:nvPicPr>
        <p:blipFill>
          <a:blip r:embed="rId4">
            <a:alphaModFix/>
          </a:blip>
          <a:stretch>
            <a:fillRect/>
          </a:stretch>
        </p:blipFill>
        <p:spPr>
          <a:xfrm>
            <a:off x="3795713" y="2655226"/>
            <a:ext cx="1552575" cy="438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Agenda	</a:t>
            </a:r>
            <a:endParaRPr/>
          </a:p>
        </p:txBody>
      </p:sp>
      <p:sp>
        <p:nvSpPr>
          <p:cNvPr id="68" name="Google Shape;68;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AutoNum type="arabicPeriod"/>
            </a:pPr>
            <a:r>
              <a:rPr lang="de"/>
              <a:t>What is Angular?</a:t>
            </a:r>
            <a:endParaRPr/>
          </a:p>
          <a:p>
            <a:pPr indent="-342900" lvl="0" marL="457200" rtl="0" algn="l">
              <a:lnSpc>
                <a:spcPct val="200000"/>
              </a:lnSpc>
              <a:spcBef>
                <a:spcPts val="0"/>
              </a:spcBef>
              <a:spcAft>
                <a:spcPts val="0"/>
              </a:spcAft>
              <a:buSzPts val="1800"/>
              <a:buAutoNum type="arabicPeriod"/>
            </a:pPr>
            <a:r>
              <a:rPr lang="de"/>
              <a:t>Building Blocks</a:t>
            </a:r>
            <a:endParaRPr/>
          </a:p>
          <a:p>
            <a:pPr indent="-317500" lvl="1" marL="914400" rtl="0" algn="l">
              <a:lnSpc>
                <a:spcPct val="200000"/>
              </a:lnSpc>
              <a:spcBef>
                <a:spcPts val="0"/>
              </a:spcBef>
              <a:spcAft>
                <a:spcPts val="0"/>
              </a:spcAft>
              <a:buSzPts val="1400"/>
              <a:buAutoNum type="alphaLcPeriod"/>
            </a:pPr>
            <a:r>
              <a:rPr lang="de"/>
              <a:t>Components</a:t>
            </a:r>
            <a:endParaRPr/>
          </a:p>
          <a:p>
            <a:pPr indent="-317500" lvl="1" marL="914400" rtl="0" algn="l">
              <a:lnSpc>
                <a:spcPct val="200000"/>
              </a:lnSpc>
              <a:spcBef>
                <a:spcPts val="0"/>
              </a:spcBef>
              <a:spcAft>
                <a:spcPts val="0"/>
              </a:spcAft>
              <a:buSzPts val="1400"/>
              <a:buAutoNum type="alphaLcPeriod"/>
            </a:pPr>
            <a:r>
              <a:rPr lang="de"/>
              <a:t>Directives</a:t>
            </a:r>
            <a:endParaRPr/>
          </a:p>
          <a:p>
            <a:pPr indent="-317500" lvl="1" marL="914400" rtl="0" algn="l">
              <a:lnSpc>
                <a:spcPct val="200000"/>
              </a:lnSpc>
              <a:spcBef>
                <a:spcPts val="0"/>
              </a:spcBef>
              <a:spcAft>
                <a:spcPts val="0"/>
              </a:spcAft>
              <a:buSzPts val="1400"/>
              <a:buAutoNum type="alphaLcPeriod"/>
            </a:pPr>
            <a:r>
              <a:rPr lang="de"/>
              <a:t>Pipes</a:t>
            </a:r>
            <a:endParaRPr/>
          </a:p>
          <a:p>
            <a:pPr indent="-317500" lvl="1" marL="914400" rtl="0" algn="l">
              <a:lnSpc>
                <a:spcPct val="200000"/>
              </a:lnSpc>
              <a:spcBef>
                <a:spcPts val="0"/>
              </a:spcBef>
              <a:spcAft>
                <a:spcPts val="0"/>
              </a:spcAft>
              <a:buSzPts val="1400"/>
              <a:buAutoNum type="alphaLcPeriod"/>
            </a:pPr>
            <a:r>
              <a:rPr lang="de"/>
              <a:t>Services</a:t>
            </a:r>
            <a:endParaRPr/>
          </a:p>
          <a:p>
            <a:pPr indent="-342900" lvl="0" marL="457200" rtl="0" algn="l">
              <a:lnSpc>
                <a:spcPct val="200000"/>
              </a:lnSpc>
              <a:spcBef>
                <a:spcPts val="0"/>
              </a:spcBef>
              <a:spcAft>
                <a:spcPts val="0"/>
              </a:spcAft>
              <a:buSzPts val="1800"/>
              <a:buAutoNum type="arabicPeriod"/>
            </a:pPr>
            <a:r>
              <a:rPr lang="de"/>
              <a:t>Demo: Setting up an Angular website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What is Angular?</a:t>
            </a:r>
            <a:endParaRPr/>
          </a:p>
        </p:txBody>
      </p:sp>
      <p:sp>
        <p:nvSpPr>
          <p:cNvPr id="74" name="Google Shape;74;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de"/>
              <a:t>web application framework</a:t>
            </a:r>
            <a:endParaRPr/>
          </a:p>
          <a:p>
            <a:pPr indent="-342900" lvl="0" marL="457200" rtl="0" algn="l">
              <a:lnSpc>
                <a:spcPct val="200000"/>
              </a:lnSpc>
              <a:spcBef>
                <a:spcPts val="0"/>
              </a:spcBef>
              <a:spcAft>
                <a:spcPts val="0"/>
              </a:spcAft>
              <a:buSzPts val="1800"/>
              <a:buChar char="●"/>
            </a:pPr>
            <a:r>
              <a:rPr lang="de"/>
              <a:t>open source</a:t>
            </a:r>
            <a:endParaRPr/>
          </a:p>
          <a:p>
            <a:pPr indent="-342900" lvl="0" marL="457200" rtl="0" algn="l">
              <a:lnSpc>
                <a:spcPct val="200000"/>
              </a:lnSpc>
              <a:spcBef>
                <a:spcPts val="0"/>
              </a:spcBef>
              <a:spcAft>
                <a:spcPts val="0"/>
              </a:spcAft>
              <a:buSzPts val="1800"/>
              <a:buChar char="●"/>
            </a:pPr>
            <a:r>
              <a:rPr lang="de"/>
              <a:t>cross-platform</a:t>
            </a:r>
            <a:endParaRPr/>
          </a:p>
          <a:p>
            <a:pPr indent="-342900" lvl="0" marL="457200" rtl="0" algn="l">
              <a:lnSpc>
                <a:spcPct val="200000"/>
              </a:lnSpc>
              <a:spcBef>
                <a:spcPts val="0"/>
              </a:spcBef>
              <a:spcAft>
                <a:spcPts val="0"/>
              </a:spcAft>
              <a:buSzPts val="1800"/>
              <a:buChar char="●"/>
            </a:pPr>
            <a:r>
              <a:rPr lang="de"/>
              <a:t>single page application</a:t>
            </a:r>
            <a:endParaRPr/>
          </a:p>
          <a:p>
            <a:pPr indent="-342900" lvl="0" marL="457200" rtl="0" algn="l">
              <a:lnSpc>
                <a:spcPct val="200000"/>
              </a:lnSpc>
              <a:spcBef>
                <a:spcPts val="0"/>
              </a:spcBef>
              <a:spcAft>
                <a:spcPts val="0"/>
              </a:spcAft>
              <a:buSzPts val="1800"/>
              <a:buChar char="●"/>
            </a:pPr>
            <a:r>
              <a:rPr lang="de"/>
              <a:t>maintained by Google</a:t>
            </a:r>
            <a:endParaRPr/>
          </a:p>
        </p:txBody>
      </p:sp>
      <p:pic>
        <p:nvPicPr>
          <p:cNvPr id="75" name="Google Shape;75;p15"/>
          <p:cNvPicPr preferRelativeResize="0"/>
          <p:nvPr/>
        </p:nvPicPr>
        <p:blipFill>
          <a:blip r:embed="rId3">
            <a:alphaModFix/>
          </a:blip>
          <a:stretch>
            <a:fillRect/>
          </a:stretch>
        </p:blipFill>
        <p:spPr>
          <a:xfrm>
            <a:off x="3533151" y="2271172"/>
            <a:ext cx="5299149" cy="2297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Components</a:t>
            </a:r>
            <a:endParaRPr/>
          </a:p>
        </p:txBody>
      </p:sp>
      <p:sp>
        <p:nvSpPr>
          <p:cNvPr id="81" name="Google Shape;81;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de"/>
              <a:t>UI-related</a:t>
            </a:r>
            <a:endParaRPr/>
          </a:p>
          <a:p>
            <a:pPr indent="-342900" lvl="0" marL="457200" rtl="0" algn="l">
              <a:lnSpc>
                <a:spcPct val="200000"/>
              </a:lnSpc>
              <a:spcBef>
                <a:spcPts val="0"/>
              </a:spcBef>
              <a:spcAft>
                <a:spcPts val="0"/>
              </a:spcAft>
              <a:buSzPts val="1800"/>
              <a:buChar char="●"/>
            </a:pPr>
            <a:r>
              <a:rPr lang="de"/>
              <a:t>re-usable</a:t>
            </a:r>
            <a:endParaRPr/>
          </a:p>
          <a:p>
            <a:pPr indent="-342900" lvl="0" marL="457200" rtl="0" algn="l">
              <a:lnSpc>
                <a:spcPct val="200000"/>
              </a:lnSpc>
              <a:spcBef>
                <a:spcPts val="0"/>
              </a:spcBef>
              <a:spcAft>
                <a:spcPts val="0"/>
              </a:spcAft>
              <a:buSzPts val="1800"/>
              <a:buChar char="●"/>
            </a:pPr>
            <a:r>
              <a:rPr lang="de"/>
              <a:t>HTML, CSS, JavaScript</a:t>
            </a:r>
            <a:endParaRPr/>
          </a:p>
        </p:txBody>
      </p:sp>
      <p:pic>
        <p:nvPicPr>
          <p:cNvPr id="82" name="Google Shape;82;p16"/>
          <p:cNvPicPr preferRelativeResize="0"/>
          <p:nvPr/>
        </p:nvPicPr>
        <p:blipFill>
          <a:blip r:embed="rId3">
            <a:alphaModFix/>
          </a:blip>
          <a:stretch>
            <a:fillRect/>
          </a:stretch>
        </p:blipFill>
        <p:spPr>
          <a:xfrm>
            <a:off x="4837950" y="1127675"/>
            <a:ext cx="3207650" cy="28268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Directives</a:t>
            </a:r>
            <a:endParaRPr/>
          </a:p>
        </p:txBody>
      </p:sp>
      <p:sp>
        <p:nvSpPr>
          <p:cNvPr id="88" name="Google Shape;8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de"/>
              <a:t>UI-related</a:t>
            </a:r>
            <a:endParaRPr/>
          </a:p>
          <a:p>
            <a:pPr indent="-342900" lvl="0" marL="457200" rtl="0" algn="l">
              <a:lnSpc>
                <a:spcPct val="200000"/>
              </a:lnSpc>
              <a:spcBef>
                <a:spcPts val="0"/>
              </a:spcBef>
              <a:spcAft>
                <a:spcPts val="0"/>
              </a:spcAft>
              <a:buSzPts val="1800"/>
              <a:buChar char="●"/>
            </a:pPr>
            <a:r>
              <a:rPr lang="de"/>
              <a:t>re-usable</a:t>
            </a:r>
            <a:endParaRPr/>
          </a:p>
          <a:p>
            <a:pPr indent="-342900" lvl="0" marL="457200" rtl="0" algn="l">
              <a:lnSpc>
                <a:spcPct val="200000"/>
              </a:lnSpc>
              <a:spcBef>
                <a:spcPts val="0"/>
              </a:spcBef>
              <a:spcAft>
                <a:spcPts val="0"/>
              </a:spcAft>
              <a:buSzPts val="1800"/>
              <a:buChar char="●"/>
            </a:pPr>
            <a:r>
              <a:rPr lang="de"/>
              <a:t>describe a DOM element</a:t>
            </a:r>
            <a:endParaRPr/>
          </a:p>
        </p:txBody>
      </p:sp>
      <p:pic>
        <p:nvPicPr>
          <p:cNvPr id="89" name="Google Shape;89;p17"/>
          <p:cNvPicPr preferRelativeResize="0"/>
          <p:nvPr/>
        </p:nvPicPr>
        <p:blipFill>
          <a:blip r:embed="rId3">
            <a:alphaModFix/>
          </a:blip>
          <a:stretch>
            <a:fillRect/>
          </a:stretch>
        </p:blipFill>
        <p:spPr>
          <a:xfrm>
            <a:off x="4530500" y="2455251"/>
            <a:ext cx="4230801" cy="366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Pipes</a:t>
            </a:r>
            <a:endParaRPr/>
          </a:p>
        </p:txBody>
      </p:sp>
      <p:sp>
        <p:nvSpPr>
          <p:cNvPr id="95" name="Google Shape;9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de"/>
              <a:t>UI-related</a:t>
            </a:r>
            <a:endParaRPr/>
          </a:p>
          <a:p>
            <a:pPr indent="-342900" lvl="0" marL="457200" rtl="0" algn="l">
              <a:lnSpc>
                <a:spcPct val="200000"/>
              </a:lnSpc>
              <a:spcBef>
                <a:spcPts val="0"/>
              </a:spcBef>
              <a:spcAft>
                <a:spcPts val="0"/>
              </a:spcAft>
              <a:buSzPts val="1800"/>
              <a:buChar char="●"/>
            </a:pPr>
            <a:r>
              <a:rPr lang="de"/>
              <a:t>re-usable</a:t>
            </a:r>
            <a:endParaRPr/>
          </a:p>
          <a:p>
            <a:pPr indent="-342900" lvl="0" marL="457200" rtl="0" algn="l">
              <a:lnSpc>
                <a:spcPct val="200000"/>
              </a:lnSpc>
              <a:spcBef>
                <a:spcPts val="0"/>
              </a:spcBef>
              <a:spcAft>
                <a:spcPts val="0"/>
              </a:spcAft>
              <a:buSzPts val="1800"/>
              <a:buChar char="●"/>
            </a:pPr>
            <a:r>
              <a:rPr lang="de"/>
              <a:t>transform data to display</a:t>
            </a:r>
            <a:endParaRPr/>
          </a:p>
        </p:txBody>
      </p:sp>
      <p:pic>
        <p:nvPicPr>
          <p:cNvPr id="96" name="Google Shape;96;p18"/>
          <p:cNvPicPr preferRelativeResize="0"/>
          <p:nvPr/>
        </p:nvPicPr>
        <p:blipFill>
          <a:blip r:embed="rId3">
            <a:alphaModFix/>
          </a:blip>
          <a:stretch>
            <a:fillRect/>
          </a:stretch>
        </p:blipFill>
        <p:spPr>
          <a:xfrm>
            <a:off x="844200" y="2874075"/>
            <a:ext cx="7725701" cy="350825"/>
          </a:xfrm>
          <a:prstGeom prst="rect">
            <a:avLst/>
          </a:prstGeom>
          <a:noFill/>
          <a:ln>
            <a:noFill/>
          </a:ln>
        </p:spPr>
      </p:pic>
      <p:sp>
        <p:nvSpPr>
          <p:cNvPr id="97" name="Google Shape;97;p18"/>
          <p:cNvSpPr txBox="1"/>
          <p:nvPr/>
        </p:nvSpPr>
        <p:spPr>
          <a:xfrm>
            <a:off x="751450" y="3370625"/>
            <a:ext cx="3465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800">
                <a:solidFill>
                  <a:srgbClr val="CCCCCC"/>
                </a:solidFill>
                <a:latin typeface="Average"/>
                <a:ea typeface="Average"/>
                <a:cs typeface="Average"/>
                <a:sym typeface="Average"/>
              </a:rPr>
              <a:t>Moustache Syntax:</a:t>
            </a:r>
            <a:endParaRPr sz="1800">
              <a:solidFill>
                <a:srgbClr val="CCCCCC"/>
              </a:solidFill>
              <a:latin typeface="Average"/>
              <a:ea typeface="Average"/>
              <a:cs typeface="Average"/>
              <a:sym typeface="Average"/>
            </a:endParaRPr>
          </a:p>
        </p:txBody>
      </p:sp>
      <p:pic>
        <p:nvPicPr>
          <p:cNvPr id="98" name="Google Shape;98;p18"/>
          <p:cNvPicPr preferRelativeResize="0"/>
          <p:nvPr/>
        </p:nvPicPr>
        <p:blipFill>
          <a:blip r:embed="rId4">
            <a:alphaModFix/>
          </a:blip>
          <a:stretch>
            <a:fillRect/>
          </a:stretch>
        </p:blipFill>
        <p:spPr>
          <a:xfrm flipH="1" rot="-5400000">
            <a:off x="2840925" y="3527650"/>
            <a:ext cx="642025" cy="649025"/>
          </a:xfrm>
          <a:prstGeom prst="rect">
            <a:avLst/>
          </a:prstGeom>
          <a:noFill/>
          <a:ln>
            <a:noFill/>
          </a:ln>
        </p:spPr>
      </p:pic>
      <p:pic>
        <p:nvPicPr>
          <p:cNvPr id="99" name="Google Shape;99;p18"/>
          <p:cNvPicPr preferRelativeResize="0"/>
          <p:nvPr/>
        </p:nvPicPr>
        <p:blipFill>
          <a:blip r:embed="rId5">
            <a:alphaModFix/>
          </a:blip>
          <a:stretch>
            <a:fillRect/>
          </a:stretch>
        </p:blipFill>
        <p:spPr>
          <a:xfrm>
            <a:off x="3760425" y="3531150"/>
            <a:ext cx="5071876" cy="1048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Services</a:t>
            </a:r>
            <a:endParaRPr/>
          </a:p>
        </p:txBody>
      </p:sp>
      <p:sp>
        <p:nvSpPr>
          <p:cNvPr id="105" name="Google Shape;10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de"/>
              <a:t>non-UI-related</a:t>
            </a:r>
            <a:endParaRPr/>
          </a:p>
          <a:p>
            <a:pPr indent="-342900" lvl="0" marL="457200" rtl="0" algn="l">
              <a:lnSpc>
                <a:spcPct val="200000"/>
              </a:lnSpc>
              <a:spcBef>
                <a:spcPts val="0"/>
              </a:spcBef>
              <a:spcAft>
                <a:spcPts val="0"/>
              </a:spcAft>
              <a:buSzPts val="1800"/>
              <a:buChar char="●"/>
            </a:pPr>
            <a:r>
              <a:rPr lang="de"/>
              <a:t>re-usable</a:t>
            </a:r>
            <a:endParaRPr/>
          </a:p>
          <a:p>
            <a:pPr indent="-342900" lvl="0" marL="457200" rtl="0" algn="l">
              <a:lnSpc>
                <a:spcPct val="200000"/>
              </a:lnSpc>
              <a:spcBef>
                <a:spcPts val="0"/>
              </a:spcBef>
              <a:spcAft>
                <a:spcPts val="0"/>
              </a:spcAft>
              <a:buSzPts val="1800"/>
              <a:buChar char="●"/>
            </a:pPr>
            <a:r>
              <a:rPr lang="de"/>
              <a:t>separation of UI logic and application logic</a:t>
            </a:r>
            <a:endParaRPr/>
          </a:p>
          <a:p>
            <a:pPr indent="-342900" lvl="0" marL="457200" rtl="0" algn="l">
              <a:lnSpc>
                <a:spcPct val="200000"/>
              </a:lnSpc>
              <a:spcBef>
                <a:spcPts val="0"/>
              </a:spcBef>
              <a:spcAft>
                <a:spcPts val="0"/>
              </a:spcAft>
              <a:buSzPts val="1800"/>
              <a:buChar char="●"/>
            </a:pPr>
            <a:r>
              <a:rPr lang="de"/>
              <a:t>HTTP requests</a:t>
            </a:r>
            <a:endParaRPr/>
          </a:p>
          <a:p>
            <a:pPr indent="-342900" lvl="0" marL="457200" rtl="0" algn="l">
              <a:lnSpc>
                <a:spcPct val="200000"/>
              </a:lnSpc>
              <a:spcBef>
                <a:spcPts val="0"/>
              </a:spcBef>
              <a:spcAft>
                <a:spcPts val="0"/>
              </a:spcAft>
              <a:buSzPts val="1800"/>
              <a:buChar char="●"/>
            </a:pPr>
            <a:r>
              <a:rPr lang="de"/>
              <a:t>user management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de"/>
              <a:t>Demo</a:t>
            </a:r>
            <a:endParaRPr/>
          </a:p>
        </p:txBody>
      </p:sp>
      <p:sp>
        <p:nvSpPr>
          <p:cNvPr id="111" name="Google Shape;111;p20"/>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112" name="Google Shape;112;p20"/>
          <p:cNvPicPr preferRelativeResize="0"/>
          <p:nvPr/>
        </p:nvPicPr>
        <p:blipFill>
          <a:blip r:embed="rId3">
            <a:alphaModFix/>
          </a:blip>
          <a:stretch>
            <a:fillRect/>
          </a:stretch>
        </p:blipFill>
        <p:spPr>
          <a:xfrm>
            <a:off x="5923475" y="1204975"/>
            <a:ext cx="2141926" cy="2141926"/>
          </a:xfrm>
          <a:prstGeom prst="rect">
            <a:avLst/>
          </a:prstGeom>
          <a:noFill/>
          <a:ln>
            <a:noFill/>
          </a:ln>
        </p:spPr>
      </p:pic>
      <p:pic>
        <p:nvPicPr>
          <p:cNvPr id="113" name="Google Shape;113;p20"/>
          <p:cNvPicPr preferRelativeResize="0"/>
          <p:nvPr/>
        </p:nvPicPr>
        <p:blipFill>
          <a:blip r:embed="rId4">
            <a:alphaModFix/>
          </a:blip>
          <a:stretch>
            <a:fillRect/>
          </a:stretch>
        </p:blipFill>
        <p:spPr>
          <a:xfrm>
            <a:off x="3727325" y="2682601"/>
            <a:ext cx="1552575" cy="438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