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6" r:id="rId14"/>
    <p:sldId id="324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4" r:id="rId43"/>
    <p:sldId id="353" r:id="rId44"/>
    <p:sldId id="355" r:id="rId45"/>
    <p:sldId id="424" r:id="rId46"/>
  </p:sldIdLst>
  <p:sldSz cx="1439989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D0CECE"/>
    <a:srgbClr val="E7E6E6"/>
    <a:srgbClr val="F2F2F2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75965-2C82-405D-B1BE-12D6ED1DD8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7E31-44B2-4E54-B344-32F31949D8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B2A0-C048-4A6E-916A-79CF5B4BB2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C6E9-4587-4FB0-BC40-7E3452594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642717" y="35147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42717" y="44530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OP_BACK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OP_BACK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460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OP_GET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642717" y="35147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42717" y="44530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UNIT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OP_BACK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OP_BACK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OP_BACK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460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OP_GET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875162" cy="1169551"/>
            <a:chOff x="1543286" y="2483185"/>
            <a:chExt cx="287516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7440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38157" y="382093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5420" y="38275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9980" y="382759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9980" y="382759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9980" y="382759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9980" y="382759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63246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8450" y="3825093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9805" y="382093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9980" y="3827593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165497" y="35308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59843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679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OP_CK_U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16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OP_FIND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957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OP_CAL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64738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364738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83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OP_CK_C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4645507" y="2076917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9880" y="1981954"/>
            <a:ext cx="2954979" cy="1235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09880" y="2048003"/>
            <a:ext cx="2943642" cy="1169551"/>
            <a:chOff x="1543286" y="2483185"/>
            <a:chExt cx="2943642" cy="1169551"/>
          </a:xfrm>
        </p:grpSpPr>
        <p:sp>
          <p:nvSpPr>
            <p:cNvPr id="5" name="文本框 4"/>
            <p:cNvSpPr txBox="1"/>
            <p:nvPr/>
          </p:nvSpPr>
          <p:spPr>
            <a:xfrm>
              <a:off x="1543286" y="2483185"/>
              <a:ext cx="80502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 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assigned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if_hit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54331" y="2483185"/>
              <a:ext cx="78098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f/u	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v2s	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v_all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v_now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v_unit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74398" y="2483185"/>
              <a:ext cx="812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FIND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FALSE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52257" y="2048002"/>
            <a:ext cx="10567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OP_PUSH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0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1 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0905" y="1959468"/>
            <a:ext cx="0" cy="1258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52071" y="1879607"/>
            <a:ext cx="537705" cy="209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19926" y="1810805"/>
            <a:ext cx="587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93"/>
          <p:cNvGraphicFramePr>
            <a:graphicFrameLocks noGrp="1"/>
          </p:cNvGraphicFramePr>
          <p:nvPr/>
        </p:nvGraphicFramePr>
        <p:xfrm>
          <a:off x="710116" y="3546890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22477" y="3498966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93"/>
          <p:cNvGraphicFramePr>
            <a:graphicFrameLocks noGrp="1"/>
          </p:cNvGraphicFramePr>
          <p:nvPr/>
        </p:nvGraphicFramePr>
        <p:xfrm>
          <a:off x="710116" y="3862051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2477" y="3814127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78834" y="38250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02717" y="382093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12891" y="3827593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ele attr="{D2FEC7F4-4857-535E-238F-9AA49338D968}"/>
                  </a:ext>
                </a:extLst>
              </p:cNvPr>
              <p:cNvSpPr txBox="1"/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6" y="3212269"/>
                <a:ext cx="672684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ele attr="{50D7D40A-8164-29E4-08F6-29B0C86D5906}"/>
                  </a:ext>
                </a:extLst>
              </p:cNvPr>
              <p:cNvSpPr txBox="1"/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58" y="3211743"/>
                <a:ext cx="6726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ele attr="{E10DD227-4DEB-8238-CADF-748531BDBAF5}"/>
                  </a:ext>
                </a:extLst>
              </p:cNvPr>
              <p:cNvSpPr txBox="1"/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16" y="3209396"/>
                <a:ext cx="6726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1735135" y="35000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42710" y="35172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84271" y="351722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93"/>
          <p:cNvGraphicFramePr>
            <a:graphicFrameLocks noGrp="1"/>
          </p:cNvGraphicFramePr>
          <p:nvPr/>
        </p:nvGraphicFramePr>
        <p:xfrm>
          <a:off x="710116" y="4485228"/>
          <a:ext cx="2954979" cy="2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01"/>
                <a:gridCol w="734518"/>
                <a:gridCol w="712033"/>
                <a:gridCol w="719527"/>
              </a:tblGrid>
              <a:tr h="19121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637467" y="4444799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41951" y="445305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35837" y="44627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84271" y="445555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ele attr="{E1767A51-0239-4CFE-7464-1B4CB24CB693}"/>
                  </a:ext>
                </a:extLst>
              </p:cNvPr>
              <p:cNvSpPr txBox="1"/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66" y="4192202"/>
                <a:ext cx="67268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181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ele attr="{5574D041-42A6-04A8-93E5-10399103BE51}"/>
                  </a:ext>
                </a:extLst>
              </p:cNvPr>
              <p:cNvSpPr txBox="1"/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44" y="4195291"/>
                <a:ext cx="672684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180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ele attr="{9642C8DF-D25B-5C8F-E833-2FE3B8D299EA}"/>
                  </a:ext>
                </a:extLst>
              </p:cNvPr>
              <p:cNvSpPr txBox="1"/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37" y="4197514"/>
                <a:ext cx="67268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9" name="表格 119"/>
          <p:cNvGraphicFramePr>
            <a:graphicFrameLocks noGrp="1"/>
          </p:cNvGraphicFramePr>
          <p:nvPr/>
        </p:nvGraphicFramePr>
        <p:xfrm>
          <a:off x="4465080" y="3275848"/>
          <a:ext cx="1646908" cy="14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54"/>
                <a:gridCol w="823454"/>
              </a:tblGrid>
              <a:tr h="297004">
                <a:tc gridSpan="2"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 hMerge="1"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97004"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2" marR="108002" marT="54000" marB="54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ele attr="{3E328086-EA83-36B0-4666-5C7861ECE083}"/>
                  </a:ext>
                </a:extLst>
              </p:cNvPr>
              <p:cNvSpPr txBox="1"/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zh-CN" alt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4" y="3829366"/>
                <a:ext cx="672684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909" r="-1818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ele attr="{69EE8EB0-E034-5831-7ADA-74B5EB637781}"/>
                  </a:ext>
                </a:extLst>
              </p:cNvPr>
              <p:cNvSpPr txBox="1"/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34" y="4124171"/>
                <a:ext cx="672684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909" r="-2727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ele attr="{D99A439F-E3C0-A921-CEFB-246BD9D16EA7}"/>
                  </a:ext>
                </a:extLst>
              </p:cNvPr>
              <p:cNvSpPr txBox="1"/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𝑙𝑎𝑦𝑒𝑟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34" y="4418976"/>
                <a:ext cx="672684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802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4817850" y="3240174"/>
            <a:ext cx="941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CN" altLang="en-US" sz="212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68122" y="354206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59644" y="354206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20522" y="2051932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507196" y="2029437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5507" y="2634236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620522" y="2609251"/>
            <a:ext cx="1364486" cy="339342"/>
          </a:xfrm>
          <a:prstGeom prst="rect">
            <a:avLst/>
          </a:prstGeom>
          <a:solidFill>
            <a:srgbClr val="D0CECE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507196" y="2586756"/>
            <a:ext cx="15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table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93181" y="38368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334" y="4139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5681" y="443896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07186" y="38445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402191" y="413933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7196" y="443413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10440</Words>
  <Application>WPS 演示</Application>
  <PresentationFormat>自定义</PresentationFormat>
  <Paragraphs>3960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靖辉</dc:creator>
  <cp:lastModifiedBy>席洛恒</cp:lastModifiedBy>
  <cp:revision>25</cp:revision>
  <dcterms:created xsi:type="dcterms:W3CDTF">2022-05-19T07:53:00Z</dcterms:created>
  <dcterms:modified xsi:type="dcterms:W3CDTF">2022-08-20T09:22:53Z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