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D9B989-2F86-4561-8315-9872FCF56B0C}" type="datetimeFigureOut">
              <a:rPr lang="pl-PL" smtClean="0"/>
              <a:pPr/>
              <a:t>2015-01-19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F33131-BD88-4C7C-82B1-E9BEA63C137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QuickCheck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 smtClean="0"/>
              <a:t>Jakub </a:t>
            </a:r>
            <a:r>
              <a:rPr lang="pl-PL" dirty="0" err="1" smtClean="0"/>
              <a:t>Bujas</a:t>
            </a:r>
            <a:r>
              <a:rPr lang="pl-PL" dirty="0" smtClean="0"/>
              <a:t>, Paweł </a:t>
            </a:r>
            <a:r>
              <a:rPr lang="pl-PL" dirty="0" err="1" smtClean="0"/>
              <a:t>Maniecki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AGH, </a:t>
            </a:r>
            <a:r>
              <a:rPr lang="pl-PL" dirty="0" err="1" smtClean="0"/>
              <a:t>EIiT</a:t>
            </a:r>
            <a:r>
              <a:rPr lang="pl-PL" dirty="0" smtClean="0"/>
              <a:t> Informatyka II rok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historii słów kilka…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061048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1999 r. – implementacja w </a:t>
            </a:r>
            <a:r>
              <a:rPr lang="pl-PL" dirty="0" err="1" smtClean="0"/>
              <a:t>Haskellu</a:t>
            </a:r>
            <a:r>
              <a:rPr lang="pl-PL" dirty="0" smtClean="0"/>
              <a:t> by </a:t>
            </a:r>
            <a:r>
              <a:rPr lang="pl-PL" dirty="0" err="1" smtClean="0"/>
              <a:t>Koen</a:t>
            </a:r>
            <a:r>
              <a:rPr lang="pl-PL" dirty="0" smtClean="0"/>
              <a:t> </a:t>
            </a:r>
            <a:r>
              <a:rPr lang="pl-PL" dirty="0" err="1" smtClean="0"/>
              <a:t>Claessen</a:t>
            </a:r>
            <a:r>
              <a:rPr lang="pl-PL" dirty="0" smtClean="0"/>
              <a:t>, John Hughes</a:t>
            </a:r>
          </a:p>
          <a:p>
            <a:pPr lvl="0"/>
            <a:r>
              <a:rPr lang="pl-PL" dirty="0" smtClean="0"/>
              <a:t>7.03.2013 r. – stabilny </a:t>
            </a:r>
            <a:r>
              <a:rPr lang="pl-PL" dirty="0" err="1" smtClean="0"/>
              <a:t>release</a:t>
            </a:r>
            <a:endParaRPr lang="pl-PL" dirty="0" smtClean="0"/>
          </a:p>
          <a:p>
            <a:r>
              <a:rPr lang="pl-PL" dirty="0" smtClean="0"/>
              <a:t>Maj 2006 r. – Prof. Thomas Arts zakłada </a:t>
            </a:r>
            <a:r>
              <a:rPr lang="pl-PL" dirty="0" err="1" smtClean="0"/>
              <a:t>QuiviQ</a:t>
            </a:r>
            <a:endParaRPr lang="pl-PL" dirty="0" smtClean="0"/>
          </a:p>
          <a:p>
            <a:r>
              <a:rPr lang="pl-PL" dirty="0" smtClean="0"/>
              <a:t>Dostępne wersje:</a:t>
            </a:r>
            <a:br>
              <a:rPr lang="pl-PL" dirty="0" smtClean="0"/>
            </a:br>
            <a:r>
              <a:rPr lang="pl-PL" dirty="0" smtClean="0"/>
              <a:t>	-</a:t>
            </a:r>
            <a:r>
              <a:rPr lang="pl-PL" dirty="0" err="1" smtClean="0"/>
              <a:t>QuickCheck</a:t>
            </a:r>
            <a:r>
              <a:rPr lang="pl-PL" dirty="0" smtClean="0"/>
              <a:t> Mini,</a:t>
            </a:r>
            <a:br>
              <a:rPr lang="pl-PL" dirty="0" smtClean="0"/>
            </a:br>
            <a:r>
              <a:rPr lang="pl-PL" dirty="0" smtClean="0"/>
              <a:t>	-</a:t>
            </a:r>
            <a:r>
              <a:rPr lang="pl-PL" dirty="0" err="1" smtClean="0"/>
              <a:t>QuickCheck</a:t>
            </a:r>
            <a:r>
              <a:rPr lang="pl-PL" dirty="0" smtClean="0"/>
              <a:t>(</a:t>
            </a:r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version</a:t>
            </a:r>
            <a:r>
              <a:rPr lang="pl-PL" dirty="0" smtClean="0"/>
              <a:t>).</a:t>
            </a:r>
          </a:p>
          <a:p>
            <a:pPr lvl="0">
              <a:defRPr/>
            </a:pPr>
            <a:r>
              <a:rPr lang="pl-PL" dirty="0" smtClean="0"/>
              <a:t>Pozostałe implementacje </a:t>
            </a:r>
            <a:r>
              <a:rPr lang="pl-PL" dirty="0" err="1" smtClean="0"/>
              <a:t>QuickChecka</a:t>
            </a:r>
            <a:r>
              <a:rPr lang="pl-PL" dirty="0" smtClean="0"/>
              <a:t>:</a:t>
            </a:r>
          </a:p>
          <a:p>
            <a:pPr marL="7315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l-PL" sz="2400" dirty="0" err="1" smtClean="0"/>
              <a:t>C++,Java</a:t>
            </a:r>
            <a:endParaRPr lang="pl-PL" sz="2400" dirty="0" smtClean="0"/>
          </a:p>
          <a:p>
            <a:pPr marL="7315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l-PL" sz="2400" dirty="0" err="1" smtClean="0"/>
              <a:t>Ruby,Python</a:t>
            </a:r>
            <a:endParaRPr lang="pl-PL" sz="2400" dirty="0" smtClean="0"/>
          </a:p>
          <a:p>
            <a:pPr marL="7315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l-PL" sz="2400" dirty="0" err="1" smtClean="0"/>
              <a:t>F#,Scala</a:t>
            </a:r>
            <a:endParaRPr lang="pl-PL" sz="2400" dirty="0" smtClean="0"/>
          </a:p>
          <a:p>
            <a:pPr marL="7315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l-PL" sz="2400" dirty="0" smtClean="0"/>
              <a:t>I wiele innych…</a:t>
            </a:r>
          </a:p>
          <a:p>
            <a:endParaRPr lang="pl-PL" dirty="0" smtClean="0"/>
          </a:p>
          <a:p>
            <a:endParaRPr lang="pl-PL" dirty="0" smtClean="0"/>
          </a:p>
          <a:p>
            <a:pPr lvl="0"/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Automatyzacja drogą do zwycięstwa!</a:t>
            </a:r>
            <a:endParaRPr lang="pl-PL" dirty="0"/>
          </a:p>
        </p:txBody>
      </p:sp>
      <p:pic>
        <p:nvPicPr>
          <p:cNvPr id="1026" name="Picture 2" descr="C:\Users\Kubix\Desktop\generImg.php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060848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Przetestujmy coś!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Usuwanie elementu z listy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2050" name="Picture 2" descr="http://www.chriswrites.com/wp-content/uploads/address_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24944"/>
            <a:ext cx="2438400" cy="2438400"/>
          </a:xfrm>
          <a:prstGeom prst="rect">
            <a:avLst/>
          </a:prstGeom>
          <a:noFill/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67544" y="2060848"/>
            <a:ext cx="7467600" cy="524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może by tak coś co dobrze znamy…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Przykłady, czyli jak to wygląda</a:t>
            </a:r>
            <a:endParaRPr lang="pl-PL" dirty="0"/>
          </a:p>
        </p:txBody>
      </p:sp>
      <p:sp>
        <p:nvSpPr>
          <p:cNvPr id="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adding_new_contact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 -&gt;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?FORALL( {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First,Last,Book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{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generators:name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(),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generators:name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generators:addressBook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 },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?IMPLIES(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not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lists:member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({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First,Last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}, [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(C) ||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begin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  B2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addressBook:addContact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Book,First,Last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 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lists:member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First,Last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}, [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(C) ||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B2 ] )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 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end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  )</a:t>
            </a:r>
          </a:p>
          <a:p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 ).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charRg st="0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ma narzędzi idealnych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Zalety:</a:t>
            </a:r>
          </a:p>
          <a:p>
            <a:pPr lvl="1"/>
            <a:r>
              <a:rPr lang="pl-PL" dirty="0" smtClean="0"/>
              <a:t>Łatwość użytkowania</a:t>
            </a:r>
          </a:p>
          <a:p>
            <a:pPr lvl="1"/>
            <a:r>
              <a:rPr lang="pl-PL" dirty="0" smtClean="0"/>
              <a:t>Elastyczność narzędzia</a:t>
            </a:r>
          </a:p>
          <a:p>
            <a:pPr lvl="1"/>
            <a:r>
              <a:rPr lang="pl-PL" dirty="0" smtClean="0"/>
              <a:t>Krótki kod, duży efekt</a:t>
            </a:r>
          </a:p>
          <a:p>
            <a:pPr lvl="1"/>
            <a:r>
              <a:rPr lang="pl-PL" dirty="0" smtClean="0"/>
              <a:t>Darmowa wersja mini</a:t>
            </a:r>
          </a:p>
          <a:p>
            <a:pPr lvl="0">
              <a:defRPr/>
            </a:pPr>
            <a:r>
              <a:rPr lang="pl-PL" dirty="0" smtClean="0"/>
              <a:t>Wady:</a:t>
            </a:r>
          </a:p>
          <a:p>
            <a:pPr lvl="1">
              <a:defRPr/>
            </a:pPr>
            <a:r>
              <a:rPr lang="pl-PL" dirty="0" smtClean="0"/>
              <a:t>Marna dokumentacja</a:t>
            </a:r>
          </a:p>
          <a:p>
            <a:pPr lvl="1">
              <a:defRPr/>
            </a:pPr>
            <a:r>
              <a:rPr lang="pl-PL" dirty="0" smtClean="0"/>
              <a:t>Łatwość generowania głupot</a:t>
            </a:r>
          </a:p>
          <a:p>
            <a:pPr lvl="1">
              <a:defRPr/>
            </a:pPr>
            <a:r>
              <a:rPr lang="pl-PL" dirty="0" smtClean="0"/>
              <a:t>Płatna pełna wersja</a:t>
            </a:r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endParaRPr lang="pl-P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wykorzystywany?</a:t>
            </a:r>
            <a:endParaRPr lang="pl-PL" dirty="0"/>
          </a:p>
        </p:txBody>
      </p:sp>
      <p:pic>
        <p:nvPicPr>
          <p:cNvPr id="17410" name="Picture 2" descr="http://www.intermasz.pl/midcom-serveattachmentguid-1e3528aa308e066528a11e3a0e8474e75cd5c635c63/volvo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2233058" cy="2160240"/>
          </a:xfrm>
          <a:prstGeom prst="rect">
            <a:avLst/>
          </a:prstGeom>
          <a:noFill/>
        </p:spPr>
      </p:pic>
      <p:pic>
        <p:nvPicPr>
          <p:cNvPr id="17414" name="Picture 6" descr="http://www.execavenue.com/wp-content/uploads/logo-gemini-230x2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708920"/>
            <a:ext cx="2190750" cy="2190750"/>
          </a:xfrm>
          <a:prstGeom prst="rect">
            <a:avLst/>
          </a:prstGeom>
          <a:noFill/>
        </p:spPr>
      </p:pic>
      <p:pic>
        <p:nvPicPr>
          <p:cNvPr id="17416" name="Picture 8" descr="http://www.cp-africa.com/wp-content/uploads/2014/11/ericsson_logo13475438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3811141" cy="1656184"/>
          </a:xfrm>
          <a:prstGeom prst="rect">
            <a:avLst/>
          </a:prstGeom>
          <a:noFill/>
        </p:spPr>
      </p:pic>
      <p:pic>
        <p:nvPicPr>
          <p:cNvPr id="17418" name="Picture 10" descr="http://i.mobimaniak.pl/mobimaniak/2012/01/motorola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365104"/>
            <a:ext cx="2927427" cy="2088232"/>
          </a:xfrm>
          <a:prstGeom prst="rect">
            <a:avLst/>
          </a:prstGeom>
          <a:noFill/>
        </p:spPr>
      </p:pic>
      <p:pic>
        <p:nvPicPr>
          <p:cNvPr id="17420" name="Picture 12" descr="http://basho.com/design-assets/Basho-Logos/png/basho-logo-color-horiz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581128"/>
            <a:ext cx="3018967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7467600" cy="1143000"/>
          </a:xfrm>
        </p:spPr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106</Words>
  <Application>Microsoft Office PowerPoint</Application>
  <PresentationFormat>Pokaz na ekranie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Wykusz</vt:lpstr>
      <vt:lpstr>QuickCheck</vt:lpstr>
      <vt:lpstr>O historii słów kilka…</vt:lpstr>
      <vt:lpstr>Automatyzacja drogą do zwycięstwa!</vt:lpstr>
      <vt:lpstr>Przetestujmy coś!</vt:lpstr>
      <vt:lpstr>Przykłady, czyli jak to wygląda</vt:lpstr>
      <vt:lpstr>Nie ma narzędzi idealnych</vt:lpstr>
      <vt:lpstr>Gdzie wykorzystywany?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QuickCheck</dc:title>
  <dc:creator>Kubix</dc:creator>
  <cp:lastModifiedBy>Kubix</cp:lastModifiedBy>
  <cp:revision>11</cp:revision>
  <dcterms:created xsi:type="dcterms:W3CDTF">2015-01-18T19:21:04Z</dcterms:created>
  <dcterms:modified xsi:type="dcterms:W3CDTF">2015-01-19T22:13:52Z</dcterms:modified>
</cp:coreProperties>
</file>