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d54eb071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d54eb071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d54eb0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d54eb0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d54eb071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d54eb071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d54eb071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d54eb071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d54eb071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d54eb071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d54eb071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d54eb071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d54eb071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d54eb071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930c98d6a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930c98d6a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d54eb071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d54eb071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4179.github.io/PVLI-Grupo-0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32650" y="2623275"/>
            <a:ext cx="8078700" cy="10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32650" y="2875350"/>
            <a:ext cx="80787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HITO 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409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 León Miranda, Francisco Mollá Astrar, Patricia Rubia Luque, María Sachez Carrasco, Jianuo Wen Hu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396450"/>
            <a:ext cx="28765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525" y="66650"/>
            <a:ext cx="1500175" cy="10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490188" y="1039875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Dog Lovers Games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¡¡ BAIII !!</a:t>
            </a:r>
            <a:endParaRPr sz="4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2704" l="0" r="0" t="0"/>
          <a:stretch/>
        </p:blipFill>
        <p:spPr>
          <a:xfrm>
            <a:off x="4162300" y="924462"/>
            <a:ext cx="4515025" cy="329457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Mecánicas y dinámicas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8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Mecánicas: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chemeClr val="dk1"/>
                </a:solidFill>
              </a:rPr>
              <a:t>Mecánicas de escenario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-Reloj que indica la fecha actual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-Temporizador (</a:t>
            </a:r>
            <a:r>
              <a:rPr lang="es" sz="1400">
                <a:solidFill>
                  <a:schemeClr val="dk1"/>
                </a:solidFill>
              </a:rPr>
              <a:t>aún</a:t>
            </a:r>
            <a:r>
              <a:rPr lang="es" sz="1400">
                <a:solidFill>
                  <a:schemeClr val="dk1"/>
                </a:solidFill>
              </a:rPr>
              <a:t> por implementar)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-Reglamento (</a:t>
            </a:r>
            <a:r>
              <a:rPr lang="es" sz="1400">
                <a:solidFill>
                  <a:schemeClr val="dk1"/>
                </a:solidFill>
              </a:rPr>
              <a:t>aún</a:t>
            </a:r>
            <a:r>
              <a:rPr lang="es" sz="1400">
                <a:solidFill>
                  <a:schemeClr val="dk1"/>
                </a:solidFill>
              </a:rPr>
              <a:t> por implementar)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-Documentación de la estatua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-Botón rayos X (</a:t>
            </a:r>
            <a:r>
              <a:rPr lang="es" sz="1400">
                <a:solidFill>
                  <a:schemeClr val="dk1"/>
                </a:solidFill>
              </a:rPr>
              <a:t>aún</a:t>
            </a:r>
            <a:r>
              <a:rPr lang="es" sz="1400">
                <a:solidFill>
                  <a:schemeClr val="dk1"/>
                </a:solidFill>
              </a:rPr>
              <a:t> por implementar)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-Botones Yes y NO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</a:rPr>
              <a:t>Mecánicas de jugador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Botón SÍ y NO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Arrastrar documentos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Comparador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" name="Google Shape;66;p14"/>
          <p:cNvSpPr txBox="1"/>
          <p:nvPr/>
        </p:nvSpPr>
        <p:spPr>
          <a:xfrm>
            <a:off x="4586300" y="1125150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00575" y="1017725"/>
            <a:ext cx="39006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Dinámica</a:t>
            </a: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 crea un desafío ya que se debe tender al mayor número de estatuas posibles. Cuando se haya atendido a una la siguiente pasará de forma automática. Hay varios niveles con dificultad ascendente en el que se deberán revisar más requisitos para determinar si la estatua puede pasar o no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0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Diseño de niveles y pantalla del juego</a:t>
            </a:r>
            <a:endParaRPr b="1">
              <a:solidFill>
                <a:srgbClr val="FF572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1687" l="26056" r="27128" t="22971"/>
          <a:stretch/>
        </p:blipFill>
        <p:spPr>
          <a:xfrm>
            <a:off x="4182188" y="1514725"/>
            <a:ext cx="4280774" cy="28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931925"/>
            <a:ext cx="3336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Elementos de un nivel estándar</a:t>
            </a:r>
            <a:r>
              <a:rPr lang="es">
                <a:solidFill>
                  <a:schemeClr val="dk1"/>
                </a:solidFill>
              </a:rPr>
              <a:t>: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</a:t>
            </a:r>
            <a:r>
              <a:rPr lang="es" sz="1400">
                <a:solidFill>
                  <a:schemeClr val="dk1"/>
                </a:solidFill>
              </a:rPr>
              <a:t>Misma interfaz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 </a:t>
            </a:r>
            <a:r>
              <a:rPr lang="es" sz="1400">
                <a:solidFill>
                  <a:schemeClr val="dk1"/>
                </a:solidFill>
              </a:rPr>
              <a:t>Reloj que indica la fecha actual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 Documentación de la estatua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Botones Yes y NO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Lore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El British Museum ha robado varias estatuas de terracota de la tumba del emperador. Estas, tras ser maltratadas, escapan del museo. Como jugador debes determinar cuáles son verdaderas y cuáles falsas. Si consigues una buena puntuación basada en el número de estatuas analizadas correctamente, el emperador quedará satisfecho. En caso contrario, morirá toda tu familia como castigo divino.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48304" t="0"/>
          <a:stretch/>
        </p:blipFill>
        <p:spPr>
          <a:xfrm>
            <a:off x="4292150" y="3462675"/>
            <a:ext cx="14771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48304" t="0"/>
          <a:stretch/>
        </p:blipFill>
        <p:spPr>
          <a:xfrm>
            <a:off x="5769325" y="3462675"/>
            <a:ext cx="14771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424275" y="3683275"/>
            <a:ext cx="113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Average"/>
                <a:ea typeface="Average"/>
                <a:cs typeface="Average"/>
                <a:sym typeface="Average"/>
              </a:rPr>
              <a:t>Puede pasar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884526" y="3529375"/>
            <a:ext cx="119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Average"/>
                <a:ea typeface="Average"/>
                <a:cs typeface="Average"/>
                <a:sym typeface="Average"/>
              </a:rPr>
              <a:t>No p</a:t>
            </a:r>
            <a:r>
              <a:rPr b="1" lang="es" sz="2000">
                <a:latin typeface="Average"/>
                <a:ea typeface="Average"/>
                <a:cs typeface="Average"/>
                <a:sym typeface="Average"/>
              </a:rPr>
              <a:t>uede pasar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Idea de arte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Inspiración principal: </a:t>
            </a:r>
            <a:r>
              <a:rPr lang="es" sz="1900"/>
              <a:t>“Papers, please”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Estética </a:t>
            </a:r>
            <a:r>
              <a:rPr lang="es" sz="1900"/>
              <a:t>oriental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Paleta de colores:</a:t>
            </a:r>
            <a:r>
              <a:rPr lang="es" sz="1900"/>
              <a:t> tonos terracota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Interfaz: </a:t>
            </a:r>
            <a:r>
              <a:rPr lang="es" sz="1900"/>
              <a:t>inspirada en “Papers, please” y “Not tonight”</a:t>
            </a:r>
            <a:endParaRPr sz="19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5" y="2767975"/>
            <a:ext cx="2070725" cy="20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125" y="2767975"/>
            <a:ext cx="3293252" cy="18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975" y="2767975"/>
            <a:ext cx="2469933" cy="18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UML inicial</a:t>
            </a:r>
            <a:endParaRPr b="1">
              <a:solidFill>
                <a:srgbClr val="FF572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275" y="217000"/>
            <a:ext cx="6197275" cy="47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¿Qué hemos desarrollado?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Pantalla de título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Pantalla de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Primer día básico (estatua día 1 y certificado de autenticidad)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Reloj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Botones SÍ y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Arrastrar documentos (no era para la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FÁCILMENTE ESCALABLE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solidFill>
                  <a:srgbClr val="FF5722"/>
                </a:solidFill>
              </a:rPr>
              <a:t>¿Qué falta por desarrollar?</a:t>
            </a:r>
            <a:endParaRPr b="1">
              <a:solidFill>
                <a:srgbClr val="FF57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Queda por desarrollar el resto de niveles (papel firmado por el autor y carnet de materiales). A su vez, las mecánicas que quedan por implementar son un botón  de rayos X, un temporizador que indica cuándo acaba el nivel y el reglamento.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Además, se debe desarrollar aún la interfaz de los 3 posibles finales.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520">
                <a:solidFill>
                  <a:srgbClr val="FF5722"/>
                </a:solidFill>
              </a:rPr>
              <a:t>Demo</a:t>
            </a:r>
            <a:endParaRPr b="1" sz="3520">
              <a:solidFill>
                <a:srgbClr val="FF5722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35900" y="2215650"/>
            <a:ext cx="7672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400" u="sng">
                <a:solidFill>
                  <a:schemeClr val="hlink"/>
                </a:solidFill>
                <a:hlinkClick r:id="rId3"/>
              </a:rPr>
              <a:t>https://p4179.github.io/PVLI-Grupo-09/</a:t>
            </a:r>
            <a:r>
              <a:rPr lang="es" sz="3400"/>
              <a:t> 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