
<file path=[Content_Types].xml><?xml version="1.0" encoding="utf-8"?>
<Types xmlns="http://schemas.openxmlformats.org/package/2006/content-types">
  <Default Extension="jpeg" ContentType="image/jpeg"/>
  <Default Extension="jpg" ContentType="image/jpeg"/>
  <Default Extension="png" ContentType="image/png"/>
  <Default Extension="rels" ContentType="application/vnd.openxmlformats-package.relationships+xml"/>
  <Default Extension="svg" ContentType="image/svg+xml"/>
  <Default Extension="wdp" ContentType="image/vnd.ms-photo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commentAuthors.xml" ContentType="application/vnd.openxmlformats-officedocument.presentationml.commentAuthors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notesSlides/notesSlide1.xml" ContentType="application/vnd.openxmlformats-officedocument.presentationml.notesSlide+xml"/>
  <Override PartName="/ppt/notesSlides/notesSlide2.xml" ContentType="application/vnd.openxmlformats-officedocument.presentationml.notesSlide+xml"/>
  <Override PartName="/ppt/notesSlides/notesSlide3.xml" ContentType="application/vnd.openxmlformats-officedocument.presentationml.notesSlide+xml"/>
  <Override PartName="/ppt/notesSlides/notesSlide4.xml" ContentType="application/vnd.openxmlformats-officedocument.presentationml.notesSlide+xml"/>
  <Override PartName="/ppt/notesSlides/notesSlide5.xml" ContentType="application/vnd.openxmlformats-officedocument.presentationml.notesSlide+xml"/>
  <Override PartName="/ppt/notesSlides/notesSlide6.xml" ContentType="application/vnd.openxmlformats-officedocument.presentationml.notesSlide+xml"/>
  <Override PartName="/ppt/notesSlides/notesSlide7.xml" ContentType="application/vnd.openxmlformats-officedocument.presentationml.notesSlide+xml"/>
  <Override PartName="/ppt/notesSlides/notesSlide8.xml" ContentType="application/vnd.openxmlformats-officedocument.presentationml.notesSlide+xml"/>
  <Override PartName="/ppt/notesSlides/notesSlide9.xml" ContentType="application/vnd.openxmlformats-officedocument.presentationml.notesSlide+xml"/>
  <Override PartName="/ppt/notesSlides/notesSlide10.xml" ContentType="application/vnd.openxmlformats-officedocument.presentationml.notesSlide+xml"/>
  <Override PartName="/ppt/notesSlides/notesSlide11.xml" ContentType="application/vnd.openxmlformats-officedocument.presentationml.notesSlide+xml"/>
  <Override PartName="/ppt/notesSlides/notesSlide12.xml" ContentType="application/vnd.openxmlformats-officedocument.presentationml.notesSlid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howSpecialPlsOnTitleSld="0" saveSubsetFonts="1">
  <p:sldMasterIdLst>
    <p:sldMasterId id="2147483658" r:id="rId4"/>
  </p:sldMasterIdLst>
  <p:notesMasterIdLst>
    <p:notesMasterId r:id="rId20"/>
  </p:notesMasterIdLst>
  <p:handoutMasterIdLst>
    <p:handoutMasterId r:id="rId21"/>
  </p:handoutMasterIdLst>
  <p:sldIdLst>
    <p:sldId id="410" r:id="rId5"/>
    <p:sldId id="383" r:id="rId6"/>
    <p:sldId id="389" r:id="rId7"/>
    <p:sldId id="391" r:id="rId8"/>
    <p:sldId id="409" r:id="rId9"/>
    <p:sldId id="397" r:id="rId10"/>
    <p:sldId id="408" r:id="rId11"/>
    <p:sldId id="407" r:id="rId12"/>
    <p:sldId id="415" r:id="rId13"/>
    <p:sldId id="416" r:id="rId14"/>
    <p:sldId id="405" r:id="rId15"/>
    <p:sldId id="411" r:id="rId16"/>
    <p:sldId id="417" r:id="rId17"/>
    <p:sldId id="413" r:id="rId18"/>
    <p:sldId id="398" r:id="rId19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2" name="Author" initials="A" lastIdx="0" clrIdx="1"/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8A107856-5554-42FB-B03E-39F5DBC370B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2A488322-F2BA-4B5B-9748-0D474271808F}" styleName="Medium Style 3 - Accent 6">
    <a:wholeTbl>
      <a:tcTxStyle>
        <a:fontRef idx="minor">
          <a:scrgbClr r="0" g="0" b="0"/>
        </a:fontRef>
        <a:schemeClr val="dk1"/>
      </a:tcTxStyle>
      <a:tcStyle>
        <a:tcBdr>
          <a:left>
            <a:ln>
              <a:noFill/>
            </a:ln>
          </a:left>
          <a:right>
            <a:ln>
              <a:noFill/>
            </a:ln>
          </a:right>
          <a:top>
            <a:ln w="25400" cmpd="sng">
              <a:solidFill>
                <a:schemeClr val="dk1"/>
              </a:solidFill>
            </a:ln>
          </a:top>
          <a:bottom>
            <a:ln w="25400" cmpd="sng">
              <a:solidFill>
                <a:schemeClr val="dk1"/>
              </a:solidFill>
            </a:ln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dk1">
              <a:tint val="20000"/>
            </a:schemeClr>
          </a:solidFill>
        </a:fill>
      </a:tcStyle>
    </a:band1H>
    <a:band1V>
      <a:tcStyle>
        <a:tcBdr/>
        <a:fill>
          <a:solidFill>
            <a:schemeClr val="dk1">
              <a:tint val="20000"/>
            </a:schemeClr>
          </a:solidFill>
        </a:fill>
      </a:tcStyle>
    </a:band1V>
    <a:la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lastCol>
    <a:firstCol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6"/>
          </a:solidFill>
        </a:fill>
      </a:tcStyle>
    </a:firstCol>
    <a:lastRow>
      <a:tcTxStyle b="on"/>
      <a:tcStyle>
        <a:tcBdr>
          <a:top>
            <a:ln w="50800" cmpd="dbl">
              <a:solidFill>
                <a:schemeClr val="dk1"/>
              </a:solidFill>
            </a:ln>
          </a:top>
        </a:tcBdr>
        <a:fill>
          <a:solidFill>
            <a:schemeClr val="lt1"/>
          </a:solidFill>
        </a:fill>
      </a:tcStyle>
    </a:lastRow>
    <a:seCell>
      <a:tcTxStyle b="on">
        <a:fontRef idx="minor">
          <a:scrgbClr r="0" g="0" b="0"/>
        </a:fontRef>
        <a:schemeClr val="dk1"/>
      </a:tcTxStyle>
      <a:tcStyle>
        <a:tcBdr/>
      </a:tcStyle>
    </a:seCell>
    <a:swCell>
      <a:tcTxStyle b="on">
        <a:fontRef idx="minor">
          <a:scrgbClr r="0" g="0" b="0"/>
        </a:fontRef>
        <a:schemeClr val="dk1"/>
      </a:tcTxStyle>
      <a:tcStyle>
        <a:tcBdr/>
      </a:tcStyle>
    </a:swCell>
    <a:firstRow>
      <a:tcTxStyle b="on">
        <a:fontRef idx="minor">
          <a:scrgbClr r="0" g="0" b="0"/>
        </a:fontRef>
        <a:schemeClr val="lt1"/>
      </a:tcTxStyle>
      <a:tcStyle>
        <a:tcBdr>
          <a:bottom>
            <a:ln w="25400" cmpd="sng">
              <a:solidFill>
                <a:schemeClr val="dk1"/>
              </a:solidFill>
            </a:ln>
          </a:bottom>
        </a:tcBdr>
        <a:fill>
          <a:solidFill>
            <a:schemeClr val="accent6"/>
          </a:solidFill>
        </a:fill>
      </a:tcStyle>
    </a:firstRow>
  </a:tblStyle>
  <a:tblStyle styleId="{F2DE63D5-997A-4646-A377-4702673A728D}" styleName="Light Style 2 - Accent 3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3"/>
            </a:lnRef>
          </a:top>
          <a:bottom>
            <a:lnRef idx="1">
              <a:schemeClr val="accent3"/>
            </a:lnRef>
          </a:bottom>
        </a:tcBdr>
      </a:tcStyle>
    </a:band1H>
    <a:band1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1V>
    <a:band2V>
      <a:tcStyle>
        <a:tcBdr>
          <a:left>
            <a:lnRef idx="1">
              <a:schemeClr val="accent3"/>
            </a:lnRef>
          </a:left>
          <a:right>
            <a:lnRef idx="1">
              <a:schemeClr val="accent3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3"/>
        </a:fillRef>
      </a:tcStyle>
    </a:firstRow>
  </a:tblStyle>
  <a:tblStyle styleId="{7E9639D4-E3E2-4D34-9284-5A2195B3D0D7}" styleName="Light Style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  <a:top>
            <a:lnRef idx="1">
              <a:schemeClr val="tx1"/>
            </a:lnRef>
          </a:top>
          <a:bottom>
            <a:lnRef idx="1">
              <a:schemeClr val="tx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tx1"/>
            </a:lnRef>
          </a:top>
          <a:bottom>
            <a:lnRef idx="1">
              <a:schemeClr val="tx1"/>
            </a:lnRef>
          </a:bottom>
        </a:tcBdr>
      </a:tcStyle>
    </a:band1H>
    <a:band1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1V>
    <a:band2V>
      <a:tcStyle>
        <a:tcBdr>
          <a:left>
            <a:lnRef idx="1">
              <a:schemeClr val="tx1"/>
            </a:lnRef>
          </a:left>
          <a:right>
            <a:lnRef idx="1">
              <a:schemeClr val="tx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tx1"/>
        </a:fillRef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  <a:tblStyle styleId="{3C2FFA5D-87B4-456A-9821-1D502468CF0F}" styleName="Themed Style 1 - Accent 1">
    <a:tblBg>
      <a:fillRef idx="2">
        <a:schemeClr val="accent1"/>
      </a:fillRef>
      <a:effectRef idx="1">
        <a:schemeClr val="accent1"/>
      </a:effectRef>
    </a:tblBg>
    <a:wholeTbl>
      <a:tcTxStyle>
        <a:fontRef idx="minor">
          <a:scrgbClr r="0" g="0" b="0"/>
        </a:fontRef>
        <a:schemeClr val="dk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Ref idx="1">
              <a:schemeClr val="accent1"/>
            </a:lnRef>
          </a:insideV>
        </a:tcBdr>
        <a:fill>
          <a:noFill/>
        </a:fill>
      </a:tcStyle>
    </a:wholeTbl>
    <a:band1H>
      <a:tcStyle>
        <a:tcBdr/>
        <a:fill>
          <a:solidFill>
            <a:schemeClr val="accent1">
              <a:alpha val="40000"/>
            </a:schemeClr>
          </a:solidFill>
        </a:fill>
      </a:tcStyle>
    </a:band1H>
    <a:band2H>
      <a:tcStyle>
        <a:tcBdr/>
      </a:tcStyle>
    </a:band2H>
    <a:band1V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  <a:fill>
          <a:solidFill>
            <a:schemeClr val="accent1">
              <a:alpha val="40000"/>
            </a:schemeClr>
          </a:solidFill>
        </a:fill>
      </a:tcStyle>
    </a:band1V>
    <a:band2V>
      <a:tcStyle>
        <a:tcBdr/>
      </a:tcStyle>
    </a:band2V>
    <a:lastCol>
      <a:tcTxStyle b="on"/>
      <a:tcStyle>
        <a:tcBdr>
          <a:left>
            <a:lnRef idx="2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lastCol>
    <a:firstCol>
      <a:tcTxStyle b="on"/>
      <a:tcStyle>
        <a:tcBdr>
          <a:left>
            <a:lnRef idx="1">
              <a:schemeClr val="accent1"/>
            </a:lnRef>
          </a:left>
          <a:right>
            <a:lnRef idx="2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Ref idx="1">
              <a:schemeClr val="accent1"/>
            </a:lnRef>
          </a:insideH>
          <a:insideV>
            <a:ln>
              <a:noFill/>
            </a:ln>
          </a:insideV>
        </a:tcBdr>
      </a:tcStyle>
    </a:firstCol>
    <a:lastRow>
      <a:tcTxStyle b="on"/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2">
              <a:schemeClr val="accent1"/>
            </a:lnRef>
          </a:top>
          <a:bottom>
            <a:lnRef idx="2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2">
              <a:schemeClr val="l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solidFill>
            <a:schemeClr val="accent1"/>
          </a:solidFill>
        </a:fill>
      </a:tcStyle>
    </a:firstRow>
  </a:tblStyle>
  <a:tblStyle styleId="{8799B23B-EC83-4686-B30A-512413B5E67A}" styleName="Light Style 3 - Accent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accent3"/>
              </a:solidFill>
            </a:ln>
          </a:left>
          <a:right>
            <a:ln w="12700" cmpd="sng">
              <a:solidFill>
                <a:schemeClr val="accent3"/>
              </a:solidFill>
            </a:ln>
          </a:right>
          <a:top>
            <a:ln w="12700" cmpd="sng">
              <a:solidFill>
                <a:schemeClr val="accent3"/>
              </a:solidFill>
            </a:ln>
          </a:top>
          <a:bottom>
            <a:ln w="12700" cmpd="sng">
              <a:solidFill>
                <a:schemeClr val="accent3"/>
              </a:solidFill>
            </a:ln>
          </a:bottom>
          <a:insideH>
            <a:ln w="12700" cmpd="sng">
              <a:solidFill>
                <a:schemeClr val="accent3"/>
              </a:solidFill>
            </a:ln>
          </a:insideH>
          <a:insideV>
            <a:ln w="12700" cmpd="sng">
              <a:solidFill>
                <a:schemeClr val="accent3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accent3">
              <a:alpha val="20000"/>
            </a:schemeClr>
          </a:solidFill>
        </a:fill>
      </a:tcStyle>
    </a:band1H>
    <a:band1V>
      <a:tcStyle>
        <a:tcBdr/>
        <a:fill>
          <a:solidFill>
            <a:schemeClr val="accent3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3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accent3"/>
              </a:solidFill>
            </a:ln>
          </a:bottom>
        </a:tcBdr>
        <a:fill>
          <a:noFill/>
        </a:fill>
      </a:tcStyle>
    </a:firstRow>
  </a:tblStyle>
  <a:tblStyle styleId="{16D9F66E-5EB9-4882-86FB-DCBF35E3C3E4}" styleName="Medium Style 4 - Accent 6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6"/>
              </a:solidFill>
            </a:ln>
          </a:left>
          <a:right>
            <a:ln w="12700" cmpd="sng">
              <a:solidFill>
                <a:schemeClr val="accent6"/>
              </a:solidFill>
            </a:ln>
          </a:right>
          <a:top>
            <a:ln w="12700" cmpd="sng">
              <a:solidFill>
                <a:schemeClr val="accent6"/>
              </a:solidFill>
            </a:ln>
          </a:top>
          <a:bottom>
            <a:ln w="12700" cmpd="sng">
              <a:solidFill>
                <a:schemeClr val="accent6"/>
              </a:solidFill>
            </a:ln>
          </a:bottom>
          <a:insideH>
            <a:ln w="12700" cmpd="sng">
              <a:solidFill>
                <a:schemeClr val="accent6"/>
              </a:solidFill>
            </a:ln>
          </a:insideH>
          <a:insideV>
            <a:ln w="12700" cmpd="sng">
              <a:solidFill>
                <a:schemeClr val="accent6"/>
              </a:solidFill>
            </a:ln>
          </a:insideV>
        </a:tcBdr>
        <a:fill>
          <a:solidFill>
            <a:schemeClr val="accent6">
              <a:tint val="20000"/>
            </a:schemeClr>
          </a:solidFill>
        </a:fill>
      </a:tcStyle>
    </a:wholeTbl>
    <a:band1H>
      <a:tcStyle>
        <a:tcBdr/>
        <a:fill>
          <a:solidFill>
            <a:schemeClr val="accent6">
              <a:tint val="40000"/>
            </a:schemeClr>
          </a:solidFill>
        </a:fill>
      </a:tcStyle>
    </a:band1H>
    <a:band1V>
      <a:tcStyle>
        <a:tcBdr/>
        <a:fill>
          <a:solidFill>
            <a:schemeClr val="accent6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6"/>
              </a:solidFill>
            </a:ln>
          </a:top>
        </a:tcBdr>
        <a:fill>
          <a:solidFill>
            <a:schemeClr val="accent6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6">
              <a:tint val="20000"/>
            </a:schemeClr>
          </a:solidFill>
        </a:fill>
      </a:tcStyle>
    </a:firstRow>
  </a:tblStyle>
  <a:tblStyle styleId="{69CF1AB2-1976-4502-BF36-3FF5EA218861}" styleName="Medium Style 4 - Accent 1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1"/>
              </a:solidFill>
            </a:ln>
          </a:left>
          <a:right>
            <a:ln w="12700" cmpd="sng">
              <a:solidFill>
                <a:schemeClr val="accent1"/>
              </a:solidFill>
            </a:ln>
          </a:right>
          <a:top>
            <a:ln w="12700" cmpd="sng">
              <a:solidFill>
                <a:schemeClr val="accent1"/>
              </a:solidFill>
            </a:ln>
          </a:top>
          <a:bottom>
            <a:ln w="12700" cmpd="sng">
              <a:solidFill>
                <a:schemeClr val="accent1"/>
              </a:solidFill>
            </a:ln>
          </a:bottom>
          <a:insideH>
            <a:ln w="12700" cmpd="sng">
              <a:solidFill>
                <a:schemeClr val="accent1"/>
              </a:solidFill>
            </a:ln>
          </a:insideH>
          <a:insideV>
            <a:ln w="12700" cmpd="sng">
              <a:solidFill>
                <a:schemeClr val="accen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1"/>
              </a:solidFill>
            </a:ln>
          </a:top>
        </a:tcBdr>
        <a:fill>
          <a:solidFill>
            <a:schemeClr val="accent1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1">
              <a:tint val="20000"/>
            </a:schemeClr>
          </a:solidFill>
        </a:fill>
      </a:tcStyle>
    </a:firstRow>
  </a:tblStyle>
  <a:tblStyle styleId="{8A107856-5554-42FB-B03E-39F5DBC370BA}" styleName="Medium Style 4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 w="12700" cmpd="sng">
              <a:solidFill>
                <a:schemeClr val="accent2"/>
              </a:solidFill>
            </a:ln>
          </a:insideV>
        </a:tcBdr>
        <a:fill>
          <a:solidFill>
            <a:schemeClr val="accent2">
              <a:tint val="20000"/>
            </a:schemeClr>
          </a:solidFill>
        </a:fill>
      </a:tcStyle>
    </a:wholeTbl>
    <a:band1H>
      <a:tcStyle>
        <a:tcBdr/>
        <a:fill>
          <a:solidFill>
            <a:schemeClr val="accent2">
              <a:tint val="40000"/>
            </a:schemeClr>
          </a:solidFill>
        </a:fill>
      </a:tcStyle>
    </a:band1H>
    <a:band1V>
      <a:tcStyle>
        <a:tcBdr/>
        <a:fill>
          <a:solidFill>
            <a:schemeClr val="accent2">
              <a:tint val="4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25400" cmpd="sng">
              <a:solidFill>
                <a:schemeClr val="accent2"/>
              </a:solidFill>
            </a:ln>
          </a:top>
        </a:tcBdr>
        <a:fill>
          <a:solidFill>
            <a:schemeClr val="accent2">
              <a:tint val="20000"/>
            </a:schemeClr>
          </a:solidFill>
        </a:fill>
      </a:tcStyle>
    </a:lastRow>
    <a:firstRow>
      <a:tcTxStyle b="on"/>
      <a:tcStyle>
        <a:tcBdr/>
        <a:fill>
          <a:solidFill>
            <a:schemeClr val="accent2">
              <a:tint val="20000"/>
            </a:schemeClr>
          </a:solidFill>
        </a:fill>
      </a:tcStyle>
    </a:firstRow>
  </a:tblStyle>
  <a:tblStyle styleId="{9DCAF9ED-07DC-4A11-8D7F-57B35C25682E}" styleName="Medium Style 1 - Accent 2">
    <a:wholeTbl>
      <a:tcTxStyle>
        <a:fontRef idx="minor">
          <a:scrgbClr r="0" g="0" b="0"/>
        </a:fontRef>
        <a:schemeClr val="dk1"/>
      </a:tcTxStyle>
      <a:tcStyle>
        <a:tcBdr>
          <a:left>
            <a:ln w="12700" cmpd="sng">
              <a:solidFill>
                <a:schemeClr val="accent2"/>
              </a:solidFill>
            </a:ln>
          </a:left>
          <a:right>
            <a:ln w="12700" cmpd="sng">
              <a:solidFill>
                <a:schemeClr val="accent2"/>
              </a:solidFill>
            </a:ln>
          </a:right>
          <a:top>
            <a:ln w="12700" cmpd="sng">
              <a:solidFill>
                <a:schemeClr val="accent2"/>
              </a:solidFill>
            </a:ln>
          </a:top>
          <a:bottom>
            <a:ln w="12700" cmpd="sng">
              <a:solidFill>
                <a:schemeClr val="accent2"/>
              </a:solidFill>
            </a:ln>
          </a:bottom>
          <a:insideH>
            <a:ln w="12700" cmpd="sng">
              <a:solidFill>
                <a:schemeClr val="accent2"/>
              </a:solidFill>
            </a:ln>
          </a:insideH>
          <a:insideV>
            <a:ln>
              <a:noFill/>
            </a:ln>
          </a:insideV>
        </a:tcBdr>
        <a:fill>
          <a:solidFill>
            <a:schemeClr val="lt1"/>
          </a:solidFill>
        </a:fill>
      </a:tcStyle>
    </a:wholeTbl>
    <a:band1H>
      <a:tcStyle>
        <a:tcBdr/>
        <a:fill>
          <a:solidFill>
            <a:schemeClr val="accent2">
              <a:tint val="20000"/>
            </a:schemeClr>
          </a:solidFill>
        </a:fill>
      </a:tcStyle>
    </a:band1H>
    <a:band1V>
      <a:tcStyle>
        <a:tcBdr/>
        <a:fill>
          <a:solidFill>
            <a:schemeClr val="accent2">
              <a:tint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  <a:fill>
          <a:solidFill>
            <a:schemeClr val="lt1"/>
          </a:solidFill>
        </a:fill>
      </a:tcStyle>
    </a:lastRow>
    <a:firstRow>
      <a:tcTxStyle b="on">
        <a:fontRef idx="minor">
          <a:scrgbClr r="0" g="0" b="0"/>
        </a:fontRef>
        <a:schemeClr val="lt1"/>
      </a:tcTxStyle>
      <a:tcStyle>
        <a:tcBdr/>
        <a:fill>
          <a:solidFill>
            <a:schemeClr val="accent2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995" autoAdjust="0"/>
    <p:restoredTop sz="96327" autoAdjust="0"/>
  </p:normalViewPr>
  <p:slideViewPr>
    <p:cSldViewPr snapToGrid="0">
      <p:cViewPr>
        <p:scale>
          <a:sx n="66" d="100"/>
          <a:sy n="66" d="100"/>
        </p:scale>
        <p:origin x="668" y="32"/>
      </p:cViewPr>
      <p:guideLst/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80" d="100"/>
        <a:sy n="80" d="100"/>
      </p:scale>
      <p:origin x="0" y="0"/>
    </p:cViewPr>
  </p:sorterViewPr>
  <p:notesViewPr>
    <p:cSldViewPr snapToGrid="0" showGuides="1">
      <p:cViewPr varScale="1">
        <p:scale>
          <a:sx n="58" d="100"/>
          <a:sy n="58" d="100"/>
        </p:scale>
        <p:origin x="3240" y="67"/>
      </p:cViewPr>
      <p:guideLst/>
    </p:cSldViewPr>
  </p:notes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4.xml"/><Relationship Id="rId13" Type="http://schemas.openxmlformats.org/officeDocument/2006/relationships/slide" Target="slides/slide9.xml"/><Relationship Id="rId18" Type="http://schemas.openxmlformats.org/officeDocument/2006/relationships/slide" Target="slides/slide14.xml"/><Relationship Id="rId26" Type="http://schemas.openxmlformats.org/officeDocument/2006/relationships/tableStyles" Target="tableStyles.xml"/><Relationship Id="rId3" Type="http://schemas.openxmlformats.org/officeDocument/2006/relationships/customXml" Target="../customXml/item3.xml"/><Relationship Id="rId21" Type="http://schemas.openxmlformats.org/officeDocument/2006/relationships/handoutMaster" Target="handoutMasters/handoutMaster1.xml"/><Relationship Id="rId7" Type="http://schemas.openxmlformats.org/officeDocument/2006/relationships/slide" Target="slides/slide3.xml"/><Relationship Id="rId12" Type="http://schemas.openxmlformats.org/officeDocument/2006/relationships/slide" Target="slides/slide8.xml"/><Relationship Id="rId17" Type="http://schemas.openxmlformats.org/officeDocument/2006/relationships/slide" Target="slides/slide13.xml"/><Relationship Id="rId25" Type="http://schemas.openxmlformats.org/officeDocument/2006/relationships/theme" Target="theme/theme1.xml"/><Relationship Id="rId2" Type="http://schemas.openxmlformats.org/officeDocument/2006/relationships/customXml" Target="../customXml/item2.xml"/><Relationship Id="rId16" Type="http://schemas.openxmlformats.org/officeDocument/2006/relationships/slide" Target="slides/slide12.xml"/><Relationship Id="rId20" Type="http://schemas.openxmlformats.org/officeDocument/2006/relationships/notesMaster" Target="notesMasters/notesMaster1.xml"/><Relationship Id="rId1" Type="http://schemas.openxmlformats.org/officeDocument/2006/relationships/customXml" Target="../customXml/item1.xml"/><Relationship Id="rId6" Type="http://schemas.openxmlformats.org/officeDocument/2006/relationships/slide" Target="slides/slide2.xml"/><Relationship Id="rId11" Type="http://schemas.openxmlformats.org/officeDocument/2006/relationships/slide" Target="slides/slide7.xml"/><Relationship Id="rId24" Type="http://schemas.openxmlformats.org/officeDocument/2006/relationships/viewProps" Target="viewProps.xml"/><Relationship Id="rId5" Type="http://schemas.openxmlformats.org/officeDocument/2006/relationships/slide" Target="slides/slide1.xml"/><Relationship Id="rId15" Type="http://schemas.openxmlformats.org/officeDocument/2006/relationships/slide" Target="slides/slide11.xml"/><Relationship Id="rId23" Type="http://schemas.openxmlformats.org/officeDocument/2006/relationships/presProps" Target="presProps.xml"/><Relationship Id="rId10" Type="http://schemas.openxmlformats.org/officeDocument/2006/relationships/slide" Target="slides/slide6.xml"/><Relationship Id="rId19" Type="http://schemas.openxmlformats.org/officeDocument/2006/relationships/slide" Target="slides/slide15.xml"/><Relationship Id="rId4" Type="http://schemas.openxmlformats.org/officeDocument/2006/relationships/slideMaster" Target="slideMasters/slideMaster1.xml"/><Relationship Id="rId9" Type="http://schemas.openxmlformats.org/officeDocument/2006/relationships/slide" Target="slides/slide5.xml"/><Relationship Id="rId14" Type="http://schemas.openxmlformats.org/officeDocument/2006/relationships/slide" Target="slides/slide10.xml"/><Relationship Id="rId22" Type="http://schemas.openxmlformats.org/officeDocument/2006/relationships/commentAuthors" Target="commentAuthors.xml"/><Relationship Id="rId27" Type="http://schemas.microsoft.com/office/2018/10/relationships/authors" Target="authors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08F6756E-81DA-9FAC-70D8-556F658BDDA8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1EBEDD12-BCD5-485B-BCBC-34BB01D7923C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771D415-D05A-7067-CCD3-457153D96CD8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2C230DF-5933-439D-898F-38E9AC9BA688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B97095E3-54D2-CFD2-4F49-7536FC8641DE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8" name="Header Placeholder 7">
            <a:extLst>
              <a:ext uri="{FF2B5EF4-FFF2-40B4-BE49-F238E27FC236}">
                <a16:creationId xmlns:a16="http://schemas.microsoft.com/office/drawing/2014/main" id="{521EE01A-C0B5-5ECF-96DD-768F86AA15C4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653228447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6EE7A52F-9D89-7442-A8E9-48D1527B5F6B}" type="datetimeFigureOut">
              <a:rPr lang="en-US" smtClean="0"/>
              <a:t>8/30/2025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A89C7E07-3C67-C64C-8DA0-0404F6303970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32528379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2.xml"/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4.xml"/><Relationship Id="rId1" Type="http://schemas.openxmlformats.org/officeDocument/2006/relationships/notesMaster" Target="../notesMasters/notesMaster1.xml"/></Relationships>
</file>

<file path=ppt/notesSlides/_rels/notesSlide1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5.xml"/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
<Relationships xmlns="http://schemas.openxmlformats.org/package/2006/relationships"><Relationship Id="rId2" Type="http://schemas.openxmlformats.org/officeDocument/2006/relationships/slide" Target="../slides/slide2.xml"/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
<Relationships xmlns="http://schemas.openxmlformats.org/package/2006/relationships"><Relationship Id="rId2" Type="http://schemas.openxmlformats.org/officeDocument/2006/relationships/slide" Target="../slides/slide3.xml"/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
<Relationships xmlns="http://schemas.openxmlformats.org/package/2006/relationships"><Relationship Id="rId2" Type="http://schemas.openxmlformats.org/officeDocument/2006/relationships/slide" Target="../slides/slide4.xml"/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
<Relationships xmlns="http://schemas.openxmlformats.org/package/2006/relationships"><Relationship Id="rId2" Type="http://schemas.openxmlformats.org/officeDocument/2006/relationships/slide" Target="../slides/slide5.xml"/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
<Relationships xmlns="http://schemas.openxmlformats.org/package/2006/relationships"><Relationship Id="rId2" Type="http://schemas.openxmlformats.org/officeDocument/2006/relationships/slide" Target="../slides/slide6.xml"/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
<Relationships xmlns="http://schemas.openxmlformats.org/package/2006/relationships"><Relationship Id="rId2" Type="http://schemas.openxmlformats.org/officeDocument/2006/relationships/slide" Target="../slides/slide7.xml"/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
<Relationships xmlns="http://schemas.openxmlformats.org/package/2006/relationships"><Relationship Id="rId2" Type="http://schemas.openxmlformats.org/officeDocument/2006/relationships/slide" Target="../slides/slide8.xml"/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92453862"/>
      </p:ext>
    </p:extLst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C7FDE61-ED02-7AC8-E59E-010B13A779CE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45C25F62-5A08-C1D7-BE6B-DF8F59955759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55B31673-D4D2-F87D-D209-D238A3183135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815B53DD-3766-9EC7-325D-EEE0E2742F7F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58550844"/>
      </p:ext>
    </p:extLst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74D7500F-A8C4-EE19-ABAB-7E2E46A02FF3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D8F2EB03-0A15-05B3-8132-E6B82A6423B2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73BDF6AF-0ED5-EEB1-53EF-8F0A1CD4A4A1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D5644A29-C17A-90BE-EF5F-0F4B0F783603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638870211"/>
      </p:ext>
    </p:extLst>
  </p:cSld>
  <p:clrMapOvr>
    <a:masterClrMapping/>
  </p:clrMapOvr>
</p:notes>
</file>

<file path=ppt/notesSlides/notesSlide1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65923172"/>
      </p:ext>
    </p:extLst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2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13416817"/>
      </p:ext>
    </p:extLst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3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76248012"/>
      </p:ext>
    </p:extLst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4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908276564"/>
      </p:ext>
    </p:extLst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5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0433110"/>
      </p:ext>
    </p:extLst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14BBC04D-2568-C19F-6211-ABA7996CBC5B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>
            <a:extLst>
              <a:ext uri="{FF2B5EF4-FFF2-40B4-BE49-F238E27FC236}">
                <a16:creationId xmlns:a16="http://schemas.microsoft.com/office/drawing/2014/main" id="{BBBD96A4-D432-FA69-5E46-4DF91D77CA91}"/>
              </a:ext>
            </a:extLst>
          </p:cNvPr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>
            <a:extLst>
              <a:ext uri="{FF2B5EF4-FFF2-40B4-BE49-F238E27FC236}">
                <a16:creationId xmlns:a16="http://schemas.microsoft.com/office/drawing/2014/main" id="{EF639921-CFBB-DE6F-31EB-81B758CA0268}"/>
              </a:ext>
            </a:extLst>
          </p:cNvPr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4453E3F8-8185-F97B-2F08-1F44FCE2A5AB}"/>
              </a:ext>
            </a:extLst>
          </p:cNvPr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6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727777786"/>
      </p:ext>
    </p:extLst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7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86183720"/>
      </p:ext>
    </p:extLst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8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1160436"/>
      </p:ext>
    </p:extLst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Slide Image Placeholder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Notes Placeholder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5"/>
          </p:nvPr>
        </p:nvSpPr>
        <p:spPr/>
        <p:txBody>
          <a:bodyPr/>
          <a:lstStyle/>
          <a:p>
            <a:fld id="{A89C7E07-3C67-C64C-8DA0-0404F6303970}" type="slidenum">
              <a:rPr lang="en-US" smtClean="0"/>
              <a:t>11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050233131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1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441327515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Tab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5" name="Group 4">
            <a:extLst>
              <a:ext uri="{FF2B5EF4-FFF2-40B4-BE49-F238E27FC236}">
                <a16:creationId xmlns:a16="http://schemas.microsoft.com/office/drawing/2014/main" id="{CF555767-B3D8-BD57-1D42-7F6E1E66892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9" name="Freeform 13">
              <a:extLst>
                <a:ext uri="{FF2B5EF4-FFF2-40B4-BE49-F238E27FC236}">
                  <a16:creationId xmlns:a16="http://schemas.microsoft.com/office/drawing/2014/main" id="{BC972B6D-098C-52F6-E990-52623B368FB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5" name="Freeform 14">
              <a:extLst>
                <a:ext uri="{FF2B5EF4-FFF2-40B4-BE49-F238E27FC236}">
                  <a16:creationId xmlns:a16="http://schemas.microsoft.com/office/drawing/2014/main" id="{3F0D3EE3-9A8C-531D-1EEE-1AFAB9F3BCAE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7" name="Freeform 15">
              <a:extLst>
                <a:ext uri="{FF2B5EF4-FFF2-40B4-BE49-F238E27FC236}">
                  <a16:creationId xmlns:a16="http://schemas.microsoft.com/office/drawing/2014/main" id="{A2BE192C-1768-890B-EC1B-5ED6E1F8259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3661409" y="4661717"/>
            <a:ext cx="7936230" cy="138076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3670935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584005"/>
            <a:ext cx="2825115" cy="3999060"/>
          </a:xfrm>
        </p:spPr>
        <p:txBody>
          <a:bodyPr lIns="0" tIns="27432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457200" indent="0">
              <a:spcBef>
                <a:spcPts val="1800"/>
              </a:spcBef>
              <a:buNone/>
              <a:defRPr sz="2000"/>
            </a:lvl2pPr>
            <a:lvl3pPr marL="914400" indent="0">
              <a:spcBef>
                <a:spcPts val="1800"/>
              </a:spcBef>
              <a:buNone/>
              <a:defRPr sz="2000"/>
            </a:lvl3pPr>
            <a:lvl4pPr marL="1371600" indent="0">
              <a:spcBef>
                <a:spcPts val="1800"/>
              </a:spcBef>
              <a:buNone/>
              <a:defRPr sz="2000"/>
            </a:lvl4pPr>
            <a:lvl5pPr marL="1828800" indent="0">
              <a:spcBef>
                <a:spcPts val="1800"/>
              </a:spcBef>
              <a:buNone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70934" y="584005"/>
            <a:ext cx="7926705" cy="399906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2244329111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98408"/>
            <a:ext cx="10972800" cy="157431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5BCAAA28-C292-C527-AD35-90836B8BB978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5523" y="2676525"/>
            <a:ext cx="5746750" cy="3597470"/>
          </a:xfrm>
        </p:spPr>
        <p:txBody>
          <a:bodyPr lIns="0">
            <a:normAutofit/>
          </a:bodyPr>
          <a:lstStyle>
            <a:lvl1pPr marL="0" indent="0">
              <a:spcBef>
                <a:spcPts val="1800"/>
              </a:spcBef>
              <a:buNone/>
              <a:defRPr sz="2000"/>
            </a:lvl1pPr>
            <a:lvl2pPr>
              <a:spcBef>
                <a:spcPts val="6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7620000" y="2676525"/>
            <a:ext cx="3947160" cy="3597470"/>
          </a:xfrm>
        </p:spPr>
        <p:txBody>
          <a:bodyPr lIns="0">
            <a:normAutofit/>
          </a:bodyPr>
          <a:lstStyle>
            <a:lvl1pPr marL="342900" indent="-342900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>
              <a:spcBef>
                <a:spcPts val="1800"/>
              </a:spcBef>
              <a:defRPr sz="2000"/>
            </a:lvl2pPr>
            <a:lvl3pPr>
              <a:spcBef>
                <a:spcPts val="1800"/>
              </a:spcBef>
              <a:defRPr sz="2000"/>
            </a:lvl3pPr>
            <a:lvl4pPr>
              <a:spcBef>
                <a:spcPts val="1800"/>
              </a:spcBef>
              <a:defRPr sz="2000"/>
            </a:lvl4pPr>
            <a:lvl5pPr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64974471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02400"/>
            <a:ext cx="10972800" cy="157032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9" name="Table Placeholder 2">
            <a:extLst>
              <a:ext uri="{FF2B5EF4-FFF2-40B4-BE49-F238E27FC236}">
                <a16:creationId xmlns:a16="http://schemas.microsoft.com/office/drawing/2014/main" id="{1506B022-475A-6647-98FF-D5C319A0C7C4}"/>
              </a:ext>
            </a:extLst>
          </p:cNvPr>
          <p:cNvSpPr>
            <a:spLocks noGrp="1"/>
          </p:cNvSpPr>
          <p:nvPr>
            <p:ph type="tbl" sz="quarter" idx="10"/>
          </p:nvPr>
        </p:nvSpPr>
        <p:spPr>
          <a:xfrm>
            <a:off x="594360" y="2628629"/>
            <a:ext cx="10972800" cy="3636740"/>
          </a:xfrm>
        </p:spPr>
        <p:txBody>
          <a:bodyPr>
            <a:noAutofit/>
          </a:bodyPr>
          <a:lstStyle>
            <a:lvl1pPr>
              <a:defRPr/>
            </a:lvl1pPr>
          </a:lstStyle>
          <a:p>
            <a:r>
              <a:rPr lang="en-US"/>
              <a:t>Click icon to add table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0410957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3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94360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flipH="1" flipV="1">
            <a:off x="6092752" y="0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594360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58B149C6-5AAC-B8E5-5411-EA38821F675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6927386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Agenda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" name="Group 5">
            <a:extLst>
              <a:ext uri="{FF2B5EF4-FFF2-40B4-BE49-F238E27FC236}">
                <a16:creationId xmlns:a16="http://schemas.microsoft.com/office/drawing/2014/main" id="{806C6F65-35CD-D64B-992A-0C1C1E00384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7" name="AutoShape 24">
              <a:extLst>
                <a:ext uri="{FF2B5EF4-FFF2-40B4-BE49-F238E27FC236}">
                  <a16:creationId xmlns:a16="http://schemas.microsoft.com/office/drawing/2014/main" id="{CFD467E2-FF13-7E4F-BEF9-EA1A17665B2D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8" name="Freeform 7">
              <a:extLst>
                <a:ext uri="{FF2B5EF4-FFF2-40B4-BE49-F238E27FC236}">
                  <a16:creationId xmlns:a16="http://schemas.microsoft.com/office/drawing/2014/main" id="{CA85A327-3157-B442-993A-6900F71249AC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9" name="Freeform 8">
              <a:extLst>
                <a:ext uri="{FF2B5EF4-FFF2-40B4-BE49-F238E27FC236}">
                  <a16:creationId xmlns:a16="http://schemas.microsoft.com/office/drawing/2014/main" id="{9A459CB4-74AF-0544-AB1E-7CC6D10F84EB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95A20BFD-9142-D64A-A78A-61B75FCA0D76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B80736DF-C890-DB47-AEAA-D3D92505E632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2" name="Title 1">
            <a:extLst>
              <a:ext uri="{FF2B5EF4-FFF2-40B4-BE49-F238E27FC236}">
                <a16:creationId xmlns:a16="http://schemas.microsoft.com/office/drawing/2014/main" id="{39F93F26-ED5C-E74E-BFBD-E3054DC1B9C1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89572"/>
            <a:ext cx="6787747" cy="1593507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 spc="50" baseline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186153BD-9D2B-47EB-3553-1D3F6663B2A3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594359" y="2281918"/>
            <a:ext cx="6787747" cy="3708517"/>
          </a:xfrm>
        </p:spPr>
        <p:txBody>
          <a:bodyPr lIns="0" tIns="228600" rIns="0" bIns="0">
            <a:normAutofit/>
          </a:bodyPr>
          <a:lstStyle>
            <a:lvl1pPr marL="283464" indent="-283464">
              <a:lnSpc>
                <a:spcPct val="80000"/>
              </a:lnSpc>
              <a:spcBef>
                <a:spcPts val="2200"/>
              </a:spcBef>
              <a:buFont typeface="Arial" panose="020B0604020202020204" pitchFamily="34" charset="0"/>
              <a:buChar char="•"/>
              <a:defRPr lang="en-US" sz="2400" b="1" i="0" kern="1200" dirty="0">
                <a:solidFill>
                  <a:schemeClr val="tx2">
                    <a:lumMod val="75000"/>
                  </a:schemeClr>
                </a:solidFill>
                <a:latin typeface="+mn-lt"/>
                <a:ea typeface="+mn-ea"/>
                <a:cs typeface="+mn-cs"/>
              </a:defRPr>
            </a:lvl1pPr>
            <a:lvl2pPr indent="-283464">
              <a:spcBef>
                <a:spcPts val="6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3" name="Slide Number Placeholder 42">
            <a:extLst>
              <a:ext uri="{FF2B5EF4-FFF2-40B4-BE49-F238E27FC236}">
                <a16:creationId xmlns:a16="http://schemas.microsoft.com/office/drawing/2014/main" id="{D80CCC8F-9CF1-9621-04EB-DFA68FEE42D2}"/>
              </a:ext>
            </a:extLst>
          </p:cNvPr>
          <p:cNvSpPr>
            <a:spLocks noGrp="1"/>
          </p:cNvSpPr>
          <p:nvPr>
            <p:ph type="sldNum" sz="quarter" idx="26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42" name="Date Placeholder 41">
            <a:extLst>
              <a:ext uri="{FF2B5EF4-FFF2-40B4-BE49-F238E27FC236}">
                <a16:creationId xmlns:a16="http://schemas.microsoft.com/office/drawing/2014/main" id="{29CE2856-DB8F-5603-C085-74C70560FAC8}"/>
              </a:ext>
            </a:extLst>
          </p:cNvPr>
          <p:cNvSpPr>
            <a:spLocks noGrp="1"/>
          </p:cNvSpPr>
          <p:nvPr>
            <p:ph type="dt" sz="half" idx="25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979826C1-7A52-DA25-F422-EE62DED7D1B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0552" cy="0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518089260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bg>
      <p:bgPr>
        <a:solidFill>
          <a:schemeClr val="accent3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Picture Placeholder 3">
            <a:extLst>
              <a:ext uri="{FF2B5EF4-FFF2-40B4-BE49-F238E27FC236}">
                <a16:creationId xmlns:a16="http://schemas.microsoft.com/office/drawing/2014/main" id="{B79D0555-EBDC-B53A-212D-A5921795FEC8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0" y="0"/>
            <a:ext cx="12192000" cy="6880543"/>
          </a:xfrm>
          <a:custGeom>
            <a:avLst/>
            <a:gdLst>
              <a:gd name="connsiteX0" fmla="*/ 6309360 w 12192000"/>
              <a:gd name="connsiteY0" fmla="*/ 3951843 h 6880543"/>
              <a:gd name="connsiteX1" fmla="*/ 6309360 w 12192000"/>
              <a:gd name="connsiteY1" fmla="*/ 4052427 h 6880543"/>
              <a:gd name="connsiteX2" fmla="*/ 8442960 w 12192000"/>
              <a:gd name="connsiteY2" fmla="*/ 4052427 h 6880543"/>
              <a:gd name="connsiteX3" fmla="*/ 8442960 w 12192000"/>
              <a:gd name="connsiteY3" fmla="*/ 3951843 h 6880543"/>
              <a:gd name="connsiteX4" fmla="*/ 0 w 12192000"/>
              <a:gd name="connsiteY4" fmla="*/ 0 h 6880543"/>
              <a:gd name="connsiteX5" fmla="*/ 12192000 w 12192000"/>
              <a:gd name="connsiteY5" fmla="*/ 0 h 6880543"/>
              <a:gd name="connsiteX6" fmla="*/ 12192000 w 12192000"/>
              <a:gd name="connsiteY6" fmla="*/ 6880543 h 6880543"/>
              <a:gd name="connsiteX7" fmla="*/ 0 w 12192000"/>
              <a:gd name="connsiteY7" fmla="*/ 6880543 h 6880543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2192000" h="6880543">
                <a:moveTo>
                  <a:pt x="6309360" y="3951843"/>
                </a:moveTo>
                <a:lnTo>
                  <a:pt x="6309360" y="4052427"/>
                </a:lnTo>
                <a:lnTo>
                  <a:pt x="8442960" y="4052427"/>
                </a:lnTo>
                <a:lnTo>
                  <a:pt x="8442960" y="3951843"/>
                </a:ln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80543"/>
                </a:lnTo>
                <a:lnTo>
                  <a:pt x="0" y="6880543"/>
                </a:lnTo>
                <a:close/>
              </a:path>
            </a:pathLst>
          </a:custGeom>
        </p:spPr>
        <p:txBody>
          <a:bodyPr wrap="square" tIns="182880">
            <a:noAutofit/>
          </a:bodyPr>
          <a:lstStyle>
            <a:lvl1pPr marL="0" indent="0" algn="ctr">
              <a:buNone/>
              <a:defRPr sz="2000">
                <a:solidFill>
                  <a:schemeClr val="tx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itle 1">
            <a:extLst>
              <a:ext uri="{FF2B5EF4-FFF2-40B4-BE49-F238E27FC236}">
                <a16:creationId xmlns:a16="http://schemas.microsoft.com/office/drawing/2014/main" id="{8D492973-78E3-D34E-835E-CF2D4517016D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09359" y="444933"/>
            <a:ext cx="5477479" cy="329184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6000" b="1" i="0" baseline="0">
                <a:solidFill>
                  <a:schemeClr val="tx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7" name="Rectangle 6">
            <a:extLst>
              <a:ext uri="{FF2B5EF4-FFF2-40B4-BE49-F238E27FC236}">
                <a16:creationId xmlns:a16="http://schemas.microsoft.com/office/drawing/2014/main" id="{D96BA398-1ED2-1FCA-63B9-8915A8C7A52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6309360" y="3951843"/>
            <a:ext cx="2133600" cy="100584"/>
          </a:xfrm>
          <a:prstGeom prst="rect">
            <a:avLst/>
          </a:prstGeom>
          <a:solidFill>
            <a:schemeClr val="tx2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29169562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2" pos="7104">
          <p15:clr>
            <a:srgbClr val="FBAE40"/>
          </p15:clr>
        </p15:guide>
        <p15:guide id="3" pos="4344" userDrawn="1">
          <p15:clr>
            <a:srgbClr val="FBAE40"/>
          </p15:clr>
        </p15:guide>
        <p15:guide id="4" pos="4560" userDrawn="1">
          <p15:clr>
            <a:srgbClr val="FBAE40"/>
          </p15:clr>
        </p15:guide>
        <p15:guide id="8" orient="horz" pos="1848" userDrawn="1">
          <p15:clr>
            <a:srgbClr val="FBAE40"/>
          </p15:clr>
        </p15:guide>
      </p15:sldGuideLst>
    </p:ext>
  </p:extLst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299835" y="43052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6" name="Picture Placeholder 5">
            <a:extLst>
              <a:ext uri="{FF2B5EF4-FFF2-40B4-BE49-F238E27FC236}">
                <a16:creationId xmlns:a16="http://schemas.microsoft.com/office/drawing/2014/main" id="{A9973BC6-F6E5-0B3B-C8AB-0AC4020D4E8B}"/>
              </a:ext>
            </a:extLst>
          </p:cNvPr>
          <p:cNvSpPr>
            <a:spLocks noGrp="1"/>
          </p:cNvSpPr>
          <p:nvPr>
            <p:ph type="pic" sz="quarter" idx="12"/>
          </p:nvPr>
        </p:nvSpPr>
        <p:spPr>
          <a:xfrm>
            <a:off x="0" y="-11113"/>
            <a:ext cx="5791200" cy="6880226"/>
          </a:xfrm>
        </p:spPr>
        <p:txBody>
          <a:bodyPr>
            <a:normAutofit/>
          </a:bodyPr>
          <a:lstStyle>
            <a:lvl1pPr marL="0" indent="0" algn="ctr">
              <a:buNone/>
              <a:defRPr sz="2000"/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299835" y="456860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  <p:cxnSp>
        <p:nvCxnSpPr>
          <p:cNvPr id="7" name="Straight Connector 6">
            <a:extLst>
              <a:ext uri="{FF2B5EF4-FFF2-40B4-BE49-F238E27FC236}">
                <a16:creationId xmlns:a16="http://schemas.microsoft.com/office/drawing/2014/main" id="{29169ED6-4B82-6844-119F-AC15CDF2D3E5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987914064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ummary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cxnSp>
        <p:nvCxnSpPr>
          <p:cNvPr id="9" name="Straight Connector 8">
            <a:extLst>
              <a:ext uri="{FF2B5EF4-FFF2-40B4-BE49-F238E27FC236}">
                <a16:creationId xmlns:a16="http://schemas.microsoft.com/office/drawing/2014/main" id="{C57F1500-1A16-D1EF-4F0C-030852B291FC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grpSp>
        <p:nvGrpSpPr>
          <p:cNvPr id="10" name="Group 9">
            <a:extLst>
              <a:ext uri="{FF2B5EF4-FFF2-40B4-BE49-F238E27FC236}">
                <a16:creationId xmlns:a16="http://schemas.microsoft.com/office/drawing/2014/main" id="{2D07A0BE-3890-193E-9439-F294E61A71B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11" name="Freeform 19">
              <a:extLst>
                <a:ext uri="{FF2B5EF4-FFF2-40B4-BE49-F238E27FC236}">
                  <a16:creationId xmlns:a16="http://schemas.microsoft.com/office/drawing/2014/main" id="{C05217ED-C258-E6CE-BA7F-28A6EA41BCD3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20">
              <a:extLst>
                <a:ext uri="{FF2B5EF4-FFF2-40B4-BE49-F238E27FC236}">
                  <a16:creationId xmlns:a16="http://schemas.microsoft.com/office/drawing/2014/main" id="{F3E11A1F-14DD-BA35-D7D7-4D4ADEAA348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21">
              <a:extLst>
                <a:ext uri="{FF2B5EF4-FFF2-40B4-BE49-F238E27FC236}">
                  <a16:creationId xmlns:a16="http://schemas.microsoft.com/office/drawing/2014/main" id="{F14541B0-973F-7E21-1019-D2FB83C8C0D0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32" name="Title 1">
            <a:extLst>
              <a:ext uri="{FF2B5EF4-FFF2-40B4-BE49-F238E27FC236}">
                <a16:creationId xmlns:a16="http://schemas.microsoft.com/office/drawing/2014/main" id="{467E05B6-B7CB-1E4F-96BA-4B8CFE8B63D9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102875"/>
            <a:ext cx="10873740" cy="1680205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6FE0DC0-B0D7-F4D6-8038-177AD7A8C211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3657600" y="2282008"/>
            <a:ext cx="7810500" cy="3699328"/>
          </a:xfrm>
        </p:spPr>
        <p:txBody>
          <a:bodyPr lIns="0" tIns="228600" rIns="0" bIns="0">
            <a:normAutofit/>
          </a:bodyPr>
          <a:lstStyle>
            <a:lvl1pPr marL="283464" indent="-283464">
              <a:spcBef>
                <a:spcPts val="1800"/>
              </a:spcBef>
              <a:buFont typeface="Arial" panose="020B0604020202020204" pitchFamily="34" charset="0"/>
              <a:buChar char="•"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ED58739-4346-5104-B1AC-89ED035912AF}"/>
              </a:ext>
            </a:extLst>
          </p:cNvPr>
          <p:cNvSpPr>
            <a:spLocks noGrp="1"/>
          </p:cNvSpPr>
          <p:nvPr>
            <p:ph type="sldNum" sz="quarter" idx="2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E9272B8D-F380-9F1A-C8E6-BDD2352B1763}"/>
              </a:ext>
            </a:extLst>
          </p:cNvPr>
          <p:cNvSpPr>
            <a:spLocks noGrp="1"/>
          </p:cNvSpPr>
          <p:nvPr>
            <p:ph type="dt" sz="half" idx="2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02964143"/>
      </p:ext>
    </p:extLst>
  </p:cSld>
  <p:clrMapOvr>
    <a:overrideClrMapping bg1="dk1" tx1="lt1" bg2="dk2" tx2="lt2" accent1="accent1" accent2="accent2" accent3="accent3" accent4="accent4" accent5="accent5" accent6="accent6" hlink="hlink" folHlink="folHlink"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304">
          <p15:clr>
            <a:srgbClr val="FBAE40"/>
          </p15:clr>
        </p15:guide>
        <p15:guide id="4" pos="5736">
          <p15:clr>
            <a:srgbClr val="FBAE40"/>
          </p15:clr>
        </p15:guide>
        <p15:guide id="5" pos="1944">
          <p15:clr>
            <a:srgbClr val="FBAE40"/>
          </p15:clr>
        </p15:guide>
        <p15:guide id="6" pos="4008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440">
          <p15:clr>
            <a:srgbClr val="FBAE40"/>
          </p15:clr>
        </p15:guide>
        <p15:guide id="9" orient="horz" pos="552">
          <p15:clr>
            <a:srgbClr val="FBAE40"/>
          </p15:clr>
        </p15:guide>
        <p15:guide id="10" pos="5352">
          <p15:clr>
            <a:srgbClr val="FBAE40"/>
          </p15:clr>
        </p15:guide>
        <p15:guide id="11" pos="3648">
          <p15:clr>
            <a:srgbClr val="FBAE40"/>
          </p15:clr>
        </p15:guide>
      </p15:sldGuideLst>
    </p:ext>
  </p:extLst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E3B6987D-0137-DE42-B76B-FF621E808D90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6309904" y="411479"/>
            <a:ext cx="5486400" cy="3291840"/>
          </a:xfrm>
          <a:prstGeom prst="rect">
            <a:avLst/>
          </a:prstGeom>
        </p:spPr>
        <p:txBody>
          <a:bodyPr lIns="0" tIns="0" rIns="0" bIns="0" anchor="b">
            <a:noAutofit/>
          </a:bodyPr>
          <a:lstStyle>
            <a:lvl1pPr algn="l">
              <a:lnSpc>
                <a:spcPct val="80000"/>
              </a:lnSpc>
              <a:defRPr sz="6000" b="1" i="0" spc="100" baseline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grpSp>
        <p:nvGrpSpPr>
          <p:cNvPr id="9" name="Group 8">
            <a:extLst>
              <a:ext uri="{FF2B5EF4-FFF2-40B4-BE49-F238E27FC236}">
                <a16:creationId xmlns:a16="http://schemas.microsoft.com/office/drawing/2014/main" id="{C26C18C3-ED25-DD4B-BA72-24932D54DE3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>
            <a:off x="1" y="758752"/>
            <a:ext cx="6099248" cy="6099248"/>
            <a:chOff x="0" y="12289"/>
            <a:chExt cx="3550" cy="3551"/>
          </a:xfrm>
        </p:grpSpPr>
        <p:sp>
          <p:nvSpPr>
            <p:cNvPr id="10" name="Freeform 9">
              <a:extLst>
                <a:ext uri="{FF2B5EF4-FFF2-40B4-BE49-F238E27FC236}">
                  <a16:creationId xmlns:a16="http://schemas.microsoft.com/office/drawing/2014/main" id="{C07CC263-2515-F147-8CC5-F8E9FF9FA8E4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1" name="Freeform 10">
              <a:extLst>
                <a:ext uri="{FF2B5EF4-FFF2-40B4-BE49-F238E27FC236}">
                  <a16:creationId xmlns:a16="http://schemas.microsoft.com/office/drawing/2014/main" id="{43B40037-7481-524B-8685-404D965690F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2" name="Freeform 11">
              <a:extLst>
                <a:ext uri="{FF2B5EF4-FFF2-40B4-BE49-F238E27FC236}">
                  <a16:creationId xmlns:a16="http://schemas.microsoft.com/office/drawing/2014/main" id="{7B759713-8408-EE47-9394-3DA6F5E4B624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cxnSp>
        <p:nvCxnSpPr>
          <p:cNvPr id="13" name="Straight Connector 12">
            <a:extLst>
              <a:ext uri="{FF2B5EF4-FFF2-40B4-BE49-F238E27FC236}">
                <a16:creationId xmlns:a16="http://schemas.microsoft.com/office/drawing/2014/main" id="{A69706A2-3726-FE4E-B923-E75D4859781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09360" y="3950208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8" name="Text Placeholder 29">
            <a:extLst>
              <a:ext uri="{FF2B5EF4-FFF2-40B4-BE49-F238E27FC236}">
                <a16:creationId xmlns:a16="http://schemas.microsoft.com/office/drawing/2014/main" id="{276A9CD7-E675-3048-86D3-3546A2F6B456}"/>
              </a:ext>
            </a:extLst>
          </p:cNvPr>
          <p:cNvSpPr>
            <a:spLocks noGrp="1"/>
          </p:cNvSpPr>
          <p:nvPr>
            <p:ph type="body" sz="quarter" idx="11" hasCustomPrompt="1"/>
          </p:nvPr>
        </p:nvSpPr>
        <p:spPr>
          <a:xfrm>
            <a:off x="6309905" y="4549552"/>
            <a:ext cx="5486400" cy="1645920"/>
          </a:xfrm>
        </p:spPr>
        <p:txBody>
          <a:bodyPr lIns="0" tIns="0" rIns="0" bIns="0">
            <a:noAutofit/>
          </a:bodyPr>
          <a:lstStyle>
            <a:lvl1pPr marL="0" indent="0">
              <a:buNone/>
              <a:defRPr sz="2400" b="1" i="0">
                <a:solidFill>
                  <a:schemeClr val="tx2">
                    <a:lumMod val="75000"/>
                  </a:schemeClr>
                </a:solidFill>
                <a:latin typeface="+mn-lt"/>
              </a:defRPr>
            </a:lvl1pPr>
            <a:lvl2pPr>
              <a:defRPr sz="4000"/>
            </a:lvl2pPr>
            <a:lvl3pPr>
              <a:defRPr sz="4000"/>
            </a:lvl3pPr>
            <a:lvl4pPr>
              <a:defRPr sz="4000"/>
            </a:lvl4pPr>
            <a:lvl5pPr>
              <a:defRPr sz="4000"/>
            </a:lvl5pPr>
          </a:lstStyle>
          <a:p>
            <a:pPr lvl="0"/>
            <a:r>
              <a:rPr lang="en-US" dirty="0"/>
              <a:t>Click to add text</a:t>
            </a:r>
          </a:p>
        </p:txBody>
      </p:sp>
    </p:spTree>
    <p:extLst>
      <p:ext uri="{BB962C8B-B14F-4D97-AF65-F5344CB8AC3E}">
        <p14:creationId xmlns:p14="http://schemas.microsoft.com/office/powerpoint/2010/main" val="2027108532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Two Content 2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C97D5AF2-684A-4A8D-3D82-B57D7AC4467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 userDrawn="1"/>
        </p:nvGrpSpPr>
        <p:grpSpPr bwMode="auto">
          <a:xfrm rot="10800000">
            <a:off x="8870040" y="0"/>
            <a:ext cx="3325208" cy="3325208"/>
            <a:chOff x="0" y="12289"/>
            <a:chExt cx="3550" cy="3551"/>
          </a:xfrm>
        </p:grpSpPr>
        <p:sp>
          <p:nvSpPr>
            <p:cNvPr id="12" name="Freeform 4">
              <a:extLst>
                <a:ext uri="{FF2B5EF4-FFF2-40B4-BE49-F238E27FC236}">
                  <a16:creationId xmlns:a16="http://schemas.microsoft.com/office/drawing/2014/main" id="{8CF5F650-F8F0-F4FE-44DA-1F14ADE428B2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5">
              <a:extLst>
                <a:ext uri="{FF2B5EF4-FFF2-40B4-BE49-F238E27FC236}">
                  <a16:creationId xmlns:a16="http://schemas.microsoft.com/office/drawing/2014/main" id="{18870924-E47D-404F-59B5-BD1C58F7B04C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7">
              <a:extLst>
                <a:ext uri="{FF2B5EF4-FFF2-40B4-BE49-F238E27FC236}">
                  <a16:creationId xmlns:a16="http://schemas.microsoft.com/office/drawing/2014/main" id="{80806A65-E4FC-2F52-65B3-CC181E620C29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94360" y="278129"/>
            <a:ext cx="9778365" cy="149459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F14DA3C5-63E4-BAFB-1D68-47F71EEEE538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9436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BD11386D-847E-8CF5-E56A-42E80A65A08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881898" y="2676525"/>
            <a:ext cx="4490827" cy="3597470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14884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941056953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42E558A9-6DD6-E21D-3A8F-6707E1DD19F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6362700" y="0"/>
            <a:ext cx="5829298" cy="3235602"/>
            <a:chOff x="5612972" y="1"/>
            <a:chExt cx="6615961" cy="3672246"/>
          </a:xfrm>
        </p:grpSpPr>
        <p:sp>
          <p:nvSpPr>
            <p:cNvPr id="12" name="AutoShape 24">
              <a:extLst>
                <a:ext uri="{FF2B5EF4-FFF2-40B4-BE49-F238E27FC236}">
                  <a16:creationId xmlns:a16="http://schemas.microsoft.com/office/drawing/2014/main" id="{3FC994E4-318C-1E66-B4E4-8F8FD08E098F}"/>
                </a:ext>
              </a:extLst>
            </p:cNvPr>
            <p:cNvSpPr>
              <a:spLocks/>
            </p:cNvSpPr>
            <p:nvPr/>
          </p:nvSpPr>
          <p:spPr bwMode="auto">
            <a:xfrm>
              <a:off x="5612972" y="1"/>
              <a:ext cx="4408998" cy="3672246"/>
            </a:xfrm>
            <a:custGeom>
              <a:avLst/>
              <a:gdLst>
                <a:gd name="T0" fmla="+- 0 8372 6586"/>
                <a:gd name="T1" fmla="*/ T0 w 3578"/>
                <a:gd name="T2" fmla="*/ 591 h 2980"/>
                <a:gd name="T3" fmla="+- 0 7780 6586"/>
                <a:gd name="T4" fmla="*/ T3 w 3578"/>
                <a:gd name="T5" fmla="*/ 0 h 2980"/>
                <a:gd name="T6" fmla="+- 0 6586 6586"/>
                <a:gd name="T7" fmla="*/ T6 w 3578"/>
                <a:gd name="T8" fmla="*/ 0 h 2980"/>
                <a:gd name="T9" fmla="+- 0 7774 6586"/>
                <a:gd name="T10" fmla="*/ T9 w 3578"/>
                <a:gd name="T11" fmla="*/ 1188 h 2980"/>
                <a:gd name="T12" fmla="+- 0 8372 6586"/>
                <a:gd name="T13" fmla="*/ T12 w 3578"/>
                <a:gd name="T14" fmla="*/ 591 h 2980"/>
                <a:gd name="T15" fmla="+- 0 10163 6586"/>
                <a:gd name="T16" fmla="*/ T15 w 3578"/>
                <a:gd name="T17" fmla="*/ 2383 h 2980"/>
                <a:gd name="T18" fmla="+- 0 9566 6586"/>
                <a:gd name="T19" fmla="*/ T18 w 3578"/>
                <a:gd name="T20" fmla="*/ 1786 h 2980"/>
                <a:gd name="T21" fmla="+- 0 8969 6586"/>
                <a:gd name="T22" fmla="*/ T21 w 3578"/>
                <a:gd name="T23" fmla="*/ 2383 h 2980"/>
                <a:gd name="T24" fmla="+- 0 9566 6586"/>
                <a:gd name="T25" fmla="*/ T24 w 3578"/>
                <a:gd name="T26" fmla="*/ 2980 h 2980"/>
                <a:gd name="T27" fmla="+- 0 10163 6586"/>
                <a:gd name="T28" fmla="*/ T27 w 3578"/>
                <a:gd name="T29" fmla="*/ 2383 h 2980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  <a:cxn ang="0">
                  <a:pos x="T13" y="T14"/>
                </a:cxn>
                <a:cxn ang="0">
                  <a:pos x="T16" y="T17"/>
                </a:cxn>
                <a:cxn ang="0">
                  <a:pos x="T19" y="T20"/>
                </a:cxn>
                <a:cxn ang="0">
                  <a:pos x="T22" y="T23"/>
                </a:cxn>
                <a:cxn ang="0">
                  <a:pos x="T25" y="T26"/>
                </a:cxn>
                <a:cxn ang="0">
                  <a:pos x="T28" y="T29"/>
                </a:cxn>
              </a:cxnLst>
              <a:rect l="0" t="0" r="r" b="b"/>
              <a:pathLst>
                <a:path w="3578" h="2980">
                  <a:moveTo>
                    <a:pt x="1786" y="591"/>
                  </a:moveTo>
                  <a:lnTo>
                    <a:pt x="1194" y="0"/>
                  </a:lnTo>
                  <a:lnTo>
                    <a:pt x="0" y="0"/>
                  </a:lnTo>
                  <a:lnTo>
                    <a:pt x="1188" y="1188"/>
                  </a:lnTo>
                  <a:lnTo>
                    <a:pt x="1786" y="591"/>
                  </a:lnTo>
                  <a:moveTo>
                    <a:pt x="3577" y="2383"/>
                  </a:moveTo>
                  <a:lnTo>
                    <a:pt x="2980" y="1786"/>
                  </a:lnTo>
                  <a:lnTo>
                    <a:pt x="2383" y="2383"/>
                  </a:lnTo>
                  <a:lnTo>
                    <a:pt x="2980" y="2980"/>
                  </a:lnTo>
                  <a:lnTo>
                    <a:pt x="3577" y="2383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3" name="Freeform 7">
              <a:extLst>
                <a:ext uri="{FF2B5EF4-FFF2-40B4-BE49-F238E27FC236}">
                  <a16:creationId xmlns:a16="http://schemas.microsoft.com/office/drawing/2014/main" id="{17C00E6B-F625-6D6C-8364-9DD9F3C3628F}"/>
                </a:ext>
              </a:extLst>
            </p:cNvPr>
            <p:cNvSpPr>
              <a:spLocks/>
            </p:cNvSpPr>
            <p:nvPr/>
          </p:nvSpPr>
          <p:spPr bwMode="auto">
            <a:xfrm>
              <a:off x="6341233" y="1463970"/>
              <a:ext cx="2208196" cy="2208277"/>
            </a:xfrm>
            <a:custGeom>
              <a:avLst/>
              <a:gdLst>
                <a:gd name="T0" fmla="+- 0 7774 7177"/>
                <a:gd name="T1" fmla="*/ T0 w 1792"/>
                <a:gd name="T2" fmla="+- 0 1188 1188"/>
                <a:gd name="T3" fmla="*/ 1188 h 1792"/>
                <a:gd name="T4" fmla="+- 0 7177 7177"/>
                <a:gd name="T5" fmla="*/ T4 w 1792"/>
                <a:gd name="T6" fmla="+- 0 1786 1188"/>
                <a:gd name="T7" fmla="*/ 1786 h 1792"/>
                <a:gd name="T8" fmla="+- 0 8372 7177"/>
                <a:gd name="T9" fmla="*/ T8 w 1792"/>
                <a:gd name="T10" fmla="+- 0 2980 1188"/>
                <a:gd name="T11" fmla="*/ 2980 h 1792"/>
                <a:gd name="T12" fmla="+- 0 8969 7177"/>
                <a:gd name="T13" fmla="*/ T12 w 1792"/>
                <a:gd name="T14" fmla="+- 0 2383 1188"/>
                <a:gd name="T15" fmla="*/ 2383 h 1792"/>
                <a:gd name="T16" fmla="+- 0 7774 7177"/>
                <a:gd name="T17" fmla="*/ T16 w 1792"/>
                <a:gd name="T18" fmla="+- 0 1188 1188"/>
                <a:gd name="T19" fmla="*/ 1188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7" y="0"/>
                  </a:moveTo>
                  <a:lnTo>
                    <a:pt x="0" y="598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7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4" name="Freeform 8">
              <a:extLst>
                <a:ext uri="{FF2B5EF4-FFF2-40B4-BE49-F238E27FC236}">
                  <a16:creationId xmlns:a16="http://schemas.microsoft.com/office/drawing/2014/main" id="{C6197B87-4F65-7981-9463-84830CD3687F}"/>
                </a:ext>
              </a:extLst>
            </p:cNvPr>
            <p:cNvSpPr>
              <a:spLocks/>
            </p:cNvSpPr>
            <p:nvPr/>
          </p:nvSpPr>
          <p:spPr bwMode="auto">
            <a:xfrm>
              <a:off x="8555590" y="1"/>
              <a:ext cx="1457754" cy="729520"/>
            </a:xfrm>
            <a:custGeom>
              <a:avLst/>
              <a:gdLst>
                <a:gd name="T0" fmla="+- 0 10158 8975"/>
                <a:gd name="T1" fmla="*/ T0 w 1183"/>
                <a:gd name="T2" fmla="*/ 0 h 592"/>
                <a:gd name="T3" fmla="+- 0 8975 8975"/>
                <a:gd name="T4" fmla="*/ T3 w 1183"/>
                <a:gd name="T5" fmla="*/ 0 h 592"/>
                <a:gd name="T6" fmla="+- 0 9566 8975"/>
                <a:gd name="T7" fmla="*/ T6 w 1183"/>
                <a:gd name="T8" fmla="*/ 591 h 592"/>
                <a:gd name="T9" fmla="+- 0 10158 8975"/>
                <a:gd name="T10" fmla="*/ T9 w 1183"/>
                <a:gd name="T11" fmla="*/ 0 h 592"/>
              </a:gdLst>
              <a:ahLst/>
              <a:cxnLst>
                <a:cxn ang="0">
                  <a:pos x="T1" y="T2"/>
                </a:cxn>
                <a:cxn ang="0">
                  <a:pos x="T4" y="T5"/>
                </a:cxn>
                <a:cxn ang="0">
                  <a:pos x="T7" y="T8"/>
                </a:cxn>
                <a:cxn ang="0">
                  <a:pos x="T10" y="T11"/>
                </a:cxn>
              </a:cxnLst>
              <a:rect l="0" t="0" r="r" b="b"/>
              <a:pathLst>
                <a:path w="1183" h="592">
                  <a:moveTo>
                    <a:pt x="1183" y="0"/>
                  </a:moveTo>
                  <a:lnTo>
                    <a:pt x="0" y="0"/>
                  </a:lnTo>
                  <a:lnTo>
                    <a:pt x="591" y="591"/>
                  </a:lnTo>
                  <a:lnTo>
                    <a:pt x="1183" y="0"/>
                  </a:lnTo>
                  <a:close/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8" name="Freeform 9">
              <a:extLst>
                <a:ext uri="{FF2B5EF4-FFF2-40B4-BE49-F238E27FC236}">
                  <a16:creationId xmlns:a16="http://schemas.microsoft.com/office/drawing/2014/main" id="{86AA517C-7217-D864-B7E7-40984A2880DB}"/>
                </a:ext>
              </a:extLst>
            </p:cNvPr>
            <p:cNvSpPr>
              <a:spLocks/>
            </p:cNvSpPr>
            <p:nvPr/>
          </p:nvSpPr>
          <p:spPr bwMode="auto">
            <a:xfrm>
              <a:off x="7076887" y="728289"/>
              <a:ext cx="2208196" cy="2208277"/>
            </a:xfrm>
            <a:custGeom>
              <a:avLst/>
              <a:gdLst>
                <a:gd name="T0" fmla="+- 0 8372 7774"/>
                <a:gd name="T1" fmla="*/ T0 w 1792"/>
                <a:gd name="T2" fmla="+- 0 591 591"/>
                <a:gd name="T3" fmla="*/ 591 h 1792"/>
                <a:gd name="T4" fmla="+- 0 7774 7774"/>
                <a:gd name="T5" fmla="*/ T4 w 1792"/>
                <a:gd name="T6" fmla="+- 0 1188 591"/>
                <a:gd name="T7" fmla="*/ 1188 h 1792"/>
                <a:gd name="T8" fmla="+- 0 8969 7774"/>
                <a:gd name="T9" fmla="*/ T8 w 1792"/>
                <a:gd name="T10" fmla="+- 0 2383 591"/>
                <a:gd name="T11" fmla="*/ 2383 h 1792"/>
                <a:gd name="T12" fmla="+- 0 9566 7774"/>
                <a:gd name="T13" fmla="*/ T12 w 1792"/>
                <a:gd name="T14" fmla="+- 0 1786 591"/>
                <a:gd name="T15" fmla="*/ 1786 h 1792"/>
                <a:gd name="T16" fmla="+- 0 8372 7774"/>
                <a:gd name="T17" fmla="*/ T16 w 1792"/>
                <a:gd name="T18" fmla="+- 0 591 591"/>
                <a:gd name="T19" fmla="*/ 591 h 1792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1792" h="1792">
                  <a:moveTo>
                    <a:pt x="598" y="0"/>
                  </a:moveTo>
                  <a:lnTo>
                    <a:pt x="0" y="597"/>
                  </a:lnTo>
                  <a:lnTo>
                    <a:pt x="1195" y="1792"/>
                  </a:lnTo>
                  <a:lnTo>
                    <a:pt x="1792" y="1195"/>
                  </a:lnTo>
                  <a:lnTo>
                    <a:pt x="598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19" name="Freeform 10">
              <a:extLst>
                <a:ext uri="{FF2B5EF4-FFF2-40B4-BE49-F238E27FC236}">
                  <a16:creationId xmlns:a16="http://schemas.microsoft.com/office/drawing/2014/main" id="{524013C6-491C-CAA2-5BD6-7C73596711CC}"/>
                </a:ext>
              </a:extLst>
            </p:cNvPr>
            <p:cNvSpPr>
              <a:spLocks/>
            </p:cNvSpPr>
            <p:nvPr/>
          </p:nvSpPr>
          <p:spPr bwMode="auto">
            <a:xfrm>
              <a:off x="9285083" y="728289"/>
              <a:ext cx="2943850" cy="2943958"/>
            </a:xfrm>
            <a:custGeom>
              <a:avLst/>
              <a:gdLst>
                <a:gd name="T0" fmla="+- 0 11955 9566"/>
                <a:gd name="T1" fmla="*/ T0 w 2389"/>
                <a:gd name="T2" fmla="+- 0 1786 591"/>
                <a:gd name="T3" fmla="*/ 1786 h 2389"/>
                <a:gd name="T4" fmla="+- 0 10760 9566"/>
                <a:gd name="T5" fmla="*/ T4 w 2389"/>
                <a:gd name="T6" fmla="+- 0 591 591"/>
                <a:gd name="T7" fmla="*/ 591 h 2389"/>
                <a:gd name="T8" fmla="+- 0 9566 9566"/>
                <a:gd name="T9" fmla="*/ T8 w 2389"/>
                <a:gd name="T10" fmla="+- 0 1786 591"/>
                <a:gd name="T11" fmla="*/ 1786 h 2389"/>
                <a:gd name="T12" fmla="+- 0 10760 9566"/>
                <a:gd name="T13" fmla="*/ T12 w 2389"/>
                <a:gd name="T14" fmla="+- 0 2980 591"/>
                <a:gd name="T15" fmla="*/ 2980 h 2389"/>
                <a:gd name="T16" fmla="+- 0 11955 9566"/>
                <a:gd name="T17" fmla="*/ T16 w 2389"/>
                <a:gd name="T18" fmla="+- 0 1786 591"/>
                <a:gd name="T19" fmla="*/ 1786 h 2389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  <a:cxn ang="0">
                  <a:pos x="T17" y="T19"/>
                </a:cxn>
              </a:cxnLst>
              <a:rect l="0" t="0" r="r" b="b"/>
              <a:pathLst>
                <a:path w="2389" h="2389">
                  <a:moveTo>
                    <a:pt x="2389" y="1195"/>
                  </a:moveTo>
                  <a:lnTo>
                    <a:pt x="1194" y="0"/>
                  </a:lnTo>
                  <a:lnTo>
                    <a:pt x="0" y="1195"/>
                  </a:lnTo>
                  <a:lnTo>
                    <a:pt x="1194" y="2389"/>
                  </a:lnTo>
                  <a:lnTo>
                    <a:pt x="2389" y="1195"/>
                  </a:lnTo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318885" y="3499667"/>
            <a:ext cx="4939666" cy="2542810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6347460" y="6313170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7" name="Content Placeholder 5">
            <a:extLst>
              <a:ext uri="{FF2B5EF4-FFF2-40B4-BE49-F238E27FC236}">
                <a16:creationId xmlns:a16="http://schemas.microsoft.com/office/drawing/2014/main" id="{8007FA9C-C4D5-89EC-C457-5F329A338E1E}"/>
              </a:ext>
            </a:extLst>
          </p:cNvPr>
          <p:cNvSpPr>
            <a:spLocks noGrp="1"/>
          </p:cNvSpPr>
          <p:nvPr>
            <p:ph sz="quarter" idx="14" hasCustomPrompt="1"/>
          </p:nvPr>
        </p:nvSpPr>
        <p:spPr>
          <a:xfrm>
            <a:off x="603885" y="457201"/>
            <a:ext cx="5198269" cy="2305050"/>
          </a:xfrm>
        </p:spPr>
        <p:txBody>
          <a:bodyPr lIns="0" tIns="274320">
            <a:normAutofit/>
          </a:bodyPr>
          <a:lstStyle>
            <a:lvl1pPr marL="457200" indent="-457200">
              <a:spcBef>
                <a:spcPts val="1800"/>
              </a:spcBef>
              <a:buFont typeface="+mj-lt"/>
              <a:buAutoNum type="arabicPeriod"/>
              <a:defRPr sz="2000"/>
            </a:lvl1pPr>
            <a:lvl2pPr marL="914400" indent="-457200">
              <a:spcBef>
                <a:spcPts val="1800"/>
              </a:spcBef>
              <a:buFont typeface="+mj-lt"/>
              <a:buAutoNum type="alphaLcPeriod"/>
              <a:defRPr sz="2000"/>
            </a:lvl2pPr>
            <a:lvl3pPr marL="1371600" indent="-457200">
              <a:spcBef>
                <a:spcPts val="1800"/>
              </a:spcBef>
              <a:buFont typeface="+mj-lt"/>
              <a:buAutoNum type="arabicParenR"/>
              <a:defRPr sz="2000"/>
            </a:lvl3pPr>
            <a:lvl4pPr marL="1371600" indent="0">
              <a:spcBef>
                <a:spcPts val="1800"/>
              </a:spcBef>
              <a:buFont typeface="+mj-lt"/>
              <a:buNone/>
              <a:defRPr sz="2000"/>
            </a:lvl4pPr>
            <a:lvl5pPr marL="2286000" indent="-457200">
              <a:spcBef>
                <a:spcPts val="1800"/>
              </a:spcBef>
              <a:buFont typeface="+mj-lt"/>
              <a:buAutoNum type="arabicPeriod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endParaRPr lang="en-US" dirty="0"/>
          </a:p>
        </p:txBody>
      </p:sp>
      <p:sp>
        <p:nvSpPr>
          <p:cNvPr id="2" name="Content Placeholder 5">
            <a:extLst>
              <a:ext uri="{FF2B5EF4-FFF2-40B4-BE49-F238E27FC236}">
                <a16:creationId xmlns:a16="http://schemas.microsoft.com/office/drawing/2014/main" id="{3AC171DA-232D-44C1-6B93-40BACB298F4B}"/>
              </a:ext>
            </a:extLst>
          </p:cNvPr>
          <p:cNvSpPr>
            <a:spLocks noGrp="1"/>
          </p:cNvSpPr>
          <p:nvPr>
            <p:ph sz="quarter" idx="15" hasCustomPrompt="1"/>
          </p:nvPr>
        </p:nvSpPr>
        <p:spPr>
          <a:xfrm>
            <a:off x="594360" y="2810595"/>
            <a:ext cx="5198269" cy="3319513"/>
          </a:xfrm>
        </p:spPr>
        <p:txBody>
          <a:bodyPr lIns="0" tIns="4572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marL="283464" indent="-283464">
              <a:spcBef>
                <a:spcPts val="1800"/>
              </a:spcBef>
              <a:defRPr sz="2000"/>
            </a:lvl2pPr>
            <a:lvl3pPr marL="548640" indent="-283464">
              <a:spcBef>
                <a:spcPts val="1800"/>
              </a:spcBef>
              <a:defRPr sz="2000"/>
            </a:lvl3pPr>
            <a:lvl4pPr marL="822960" indent="-283464">
              <a:spcBef>
                <a:spcPts val="1800"/>
              </a:spcBef>
              <a:defRPr sz="2000"/>
            </a:lvl4pPr>
            <a:lvl5pPr marL="1005840"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554606805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Content and Picture"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Title 1">
            <a:extLst>
              <a:ext uri="{FF2B5EF4-FFF2-40B4-BE49-F238E27FC236}">
                <a16:creationId xmlns:a16="http://schemas.microsoft.com/office/drawing/2014/main" id="{109B023A-F28F-184D-BA48-3F1C0502AE0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575310" y="278129"/>
            <a:ext cx="5063490" cy="2354026"/>
          </a:xfrm>
          <a:prstGeom prst="rect">
            <a:avLst/>
          </a:prstGeom>
        </p:spPr>
        <p:txBody>
          <a:bodyPr lIns="0" tIns="0" rIns="0" bIns="0" anchor="b" anchorCtr="0">
            <a:noAutofit/>
          </a:bodyPr>
          <a:lstStyle>
            <a:lvl1pPr>
              <a:defRPr sz="4400" b="1" i="0">
                <a:solidFill>
                  <a:schemeClr val="bg1"/>
                </a:solidFill>
                <a:latin typeface="+mj-lt"/>
              </a:defRPr>
            </a:lvl1pPr>
          </a:lstStyle>
          <a:p>
            <a:r>
              <a:rPr lang="en-US" dirty="0"/>
              <a:t>Click to add title </a:t>
            </a:r>
          </a:p>
        </p:txBody>
      </p:sp>
      <p:sp>
        <p:nvSpPr>
          <p:cNvPr id="3" name="Content Placeholder 5">
            <a:extLst>
              <a:ext uri="{FF2B5EF4-FFF2-40B4-BE49-F238E27FC236}">
                <a16:creationId xmlns:a16="http://schemas.microsoft.com/office/drawing/2014/main" id="{1EF4505D-6803-3813-7738-049963427819}"/>
              </a:ext>
            </a:extLst>
          </p:cNvPr>
          <p:cNvSpPr>
            <a:spLocks noGrp="1"/>
          </p:cNvSpPr>
          <p:nvPr>
            <p:ph sz="quarter" idx="16" hasCustomPrompt="1"/>
          </p:nvPr>
        </p:nvSpPr>
        <p:spPr>
          <a:xfrm>
            <a:off x="594360" y="3279579"/>
            <a:ext cx="5044440" cy="2994415"/>
          </a:xfrm>
        </p:spPr>
        <p:txBody>
          <a:bodyPr lIns="0" tIns="228600" rIns="0" bIns="0">
            <a:normAutofit/>
          </a:bodyPr>
          <a:lstStyle>
            <a:lvl1pPr marL="0" indent="0">
              <a:spcBef>
                <a:spcPts val="1800"/>
              </a:spcBef>
              <a:buFont typeface="Arial" panose="020B0604020202020204" pitchFamily="34" charset="0"/>
              <a:buNone/>
              <a:defRPr sz="2000"/>
            </a:lvl1pPr>
            <a:lvl2pPr indent="-283464">
              <a:spcBef>
                <a:spcPts val="1800"/>
              </a:spcBef>
              <a:defRPr sz="2000"/>
            </a:lvl2pPr>
            <a:lvl3pPr indent="-283464">
              <a:spcBef>
                <a:spcPts val="1800"/>
              </a:spcBef>
              <a:defRPr sz="2000"/>
            </a:lvl3pPr>
            <a:lvl4pPr indent="-283464">
              <a:spcBef>
                <a:spcPts val="1800"/>
              </a:spcBef>
              <a:defRPr sz="2000"/>
            </a:lvl4pPr>
            <a:lvl5pPr indent="-283464">
              <a:spcBef>
                <a:spcPts val="1800"/>
              </a:spcBef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cxnSp>
        <p:nvCxnSpPr>
          <p:cNvPr id="4" name="Straight Connector 3">
            <a:extLst>
              <a:ext uri="{FF2B5EF4-FFF2-40B4-BE49-F238E27FC236}">
                <a16:creationId xmlns:a16="http://schemas.microsoft.com/office/drawing/2014/main" id="{E66081BA-9135-73B1-DCE5-77FD12431F13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594360" y="2997459"/>
            <a:ext cx="2133600" cy="3992"/>
          </a:xfrm>
          <a:prstGeom prst="line">
            <a:avLst/>
          </a:prstGeom>
          <a:ln w="101600">
            <a:solidFill>
              <a:schemeClr val="tx2">
                <a:lumMod val="75000"/>
              </a:schemeClr>
            </a:solidFill>
          </a:ln>
        </p:spPr>
        <p:style>
          <a:lnRef idx="1">
            <a:schemeClr val="dk1"/>
          </a:lnRef>
          <a:fillRef idx="0">
            <a:schemeClr val="dk1"/>
          </a:fillRef>
          <a:effectRef idx="0">
            <a:schemeClr val="dk1"/>
          </a:effectRef>
          <a:fontRef idx="minor">
            <a:schemeClr val="tx1"/>
          </a:fontRef>
        </p:style>
      </p:cxnSp>
      <p:sp>
        <p:nvSpPr>
          <p:cNvPr id="12" name="Picture Placeholder 11">
            <a:extLst>
              <a:ext uri="{FF2B5EF4-FFF2-40B4-BE49-F238E27FC236}">
                <a16:creationId xmlns:a16="http://schemas.microsoft.com/office/drawing/2014/main" id="{4658637A-5D36-6127-19BC-C203E23FA49F}"/>
              </a:ext>
            </a:extLst>
          </p:cNvPr>
          <p:cNvSpPr>
            <a:spLocks noGrp="1"/>
          </p:cNvSpPr>
          <p:nvPr>
            <p:ph type="pic" sz="quarter" idx="15"/>
          </p:nvPr>
        </p:nvSpPr>
        <p:spPr>
          <a:xfrm>
            <a:off x="6096000" y="0"/>
            <a:ext cx="6118225" cy="6858000"/>
          </a:xfrm>
        </p:spPr>
        <p:txBody>
          <a:bodyPr>
            <a:normAutofit/>
          </a:bodyPr>
          <a:lstStyle>
            <a:lvl1pPr marL="0" indent="0" algn="ctr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/>
              <a:t>Click icon to add picture</a:t>
            </a:r>
            <a:endParaRPr lang="en-US" dirty="0"/>
          </a:p>
        </p:txBody>
      </p:sp>
      <p:sp>
        <p:nvSpPr>
          <p:cNvPr id="10" name="Slide Number Placeholder 9">
            <a:extLst>
              <a:ext uri="{FF2B5EF4-FFF2-40B4-BE49-F238E27FC236}">
                <a16:creationId xmlns:a16="http://schemas.microsoft.com/office/drawing/2014/main" id="{05D79B4B-A9BD-581F-536E-DE7CF728F84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94A09A9-5501-47C1-A89A-A340965A2BE2}" type="slidenum">
              <a:rPr lang="en-US" smtClean="0"/>
              <a:pPr/>
              <a:t>‹#›</a:t>
            </a:fld>
            <a:endParaRPr lang="en-US" dirty="0">
              <a:latin typeface="+mn-lt"/>
            </a:endParaRPr>
          </a:p>
        </p:txBody>
      </p:sp>
      <p:sp>
        <p:nvSpPr>
          <p:cNvPr id="8" name="Date Placeholder 7">
            <a:extLst>
              <a:ext uri="{FF2B5EF4-FFF2-40B4-BE49-F238E27FC236}">
                <a16:creationId xmlns:a16="http://schemas.microsoft.com/office/drawing/2014/main" id="{C5EA2E64-5690-A56B-7051-476EC7BADA55}"/>
              </a:ext>
            </a:extLst>
          </p:cNvPr>
          <p:cNvSpPr>
            <a:spLocks noGrp="1"/>
          </p:cNvSpPr>
          <p:nvPr>
            <p:ph type="dt" sz="half" idx="11"/>
          </p:nvPr>
        </p:nvSpPr>
        <p:spPr/>
        <p:txBody>
          <a:bodyPr/>
          <a:lstStyle/>
          <a:p>
            <a:endParaRPr lang="en-US" dirty="0">
              <a:latin typeface="+mn-lt"/>
            </a:endParaRPr>
          </a:p>
        </p:txBody>
      </p:sp>
    </p:spTree>
    <p:extLst>
      <p:ext uri="{BB962C8B-B14F-4D97-AF65-F5344CB8AC3E}">
        <p14:creationId xmlns:p14="http://schemas.microsoft.com/office/powerpoint/2010/main" val="1429319764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pos="600">
          <p15:clr>
            <a:srgbClr val="FBAE40"/>
          </p15:clr>
        </p15:guide>
        <p15:guide id="2" pos="7080">
          <p15:clr>
            <a:srgbClr val="FBAE40"/>
          </p15:clr>
        </p15:guide>
        <p15:guide id="3" pos="2880">
          <p15:clr>
            <a:srgbClr val="FBAE40"/>
          </p15:clr>
        </p15:guide>
        <p15:guide id="4" pos="5160">
          <p15:clr>
            <a:srgbClr val="FBAE40"/>
          </p15:clr>
        </p15:guide>
        <p15:guide id="5" pos="2520">
          <p15:clr>
            <a:srgbClr val="FBAE40"/>
          </p15:clr>
        </p15:guide>
        <p15:guide id="6" pos="4800">
          <p15:clr>
            <a:srgbClr val="FBAE40"/>
          </p15:clr>
        </p15:guide>
        <p15:guide id="7" orient="horz" pos="1224">
          <p15:clr>
            <a:srgbClr val="FBAE40"/>
          </p15:clr>
        </p15:guide>
        <p15:guide id="8" orient="horz" pos="1392">
          <p15:clr>
            <a:srgbClr val="FBAE40"/>
          </p15:clr>
        </p15:guide>
        <p15:guide id="10" orient="horz" pos="552">
          <p15:clr>
            <a:srgbClr val="FBAE40"/>
          </p15:clr>
        </p15:guide>
      </p15:sldGuideLst>
    </p:ext>
  </p:extLst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3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Relationship Id="rId14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tx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EED84C6-50E6-6C43-8031-AFF6268E0C0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594360" y="1825625"/>
            <a:ext cx="1038225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US" dirty="0"/>
          </a:p>
        </p:txBody>
      </p:sp>
      <p:sp>
        <p:nvSpPr>
          <p:cNvPr id="12" name="Title Placeholder 11">
            <a:extLst>
              <a:ext uri="{FF2B5EF4-FFF2-40B4-BE49-F238E27FC236}">
                <a16:creationId xmlns:a16="http://schemas.microsoft.com/office/drawing/2014/main" id="{D41FC0AE-253D-D242-9C88-017078F8A23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365125"/>
            <a:ext cx="104013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  <a:endParaRPr lang="en-US" dirty="0"/>
          </a:p>
        </p:txBody>
      </p:sp>
      <p:sp>
        <p:nvSpPr>
          <p:cNvPr id="30" name="Date Placeholder 3">
            <a:extLst>
              <a:ext uri="{FF2B5EF4-FFF2-40B4-BE49-F238E27FC236}">
                <a16:creationId xmlns:a16="http://schemas.microsoft.com/office/drawing/2014/main" id="{EF47083A-6D76-4B4D-87CA-E08E212F781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1133648" y="6332220"/>
            <a:ext cx="131318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0" i="0">
                <a:solidFill>
                  <a:schemeClr val="bg1"/>
                </a:solidFill>
                <a:latin typeface="+mn-lt"/>
              </a:defRPr>
            </a:lvl1pPr>
          </a:lstStyle>
          <a:p>
            <a:endParaRPr lang="en-US" dirty="0">
              <a:latin typeface="+mn-lt"/>
            </a:endParaRPr>
          </a:p>
        </p:txBody>
      </p:sp>
      <p:sp>
        <p:nvSpPr>
          <p:cNvPr id="32" name="Slide Number Placeholder 5">
            <a:extLst>
              <a:ext uri="{FF2B5EF4-FFF2-40B4-BE49-F238E27FC236}">
                <a16:creationId xmlns:a16="http://schemas.microsoft.com/office/drawing/2014/main" id="{C8ADA0DF-3751-9A48-8A21-59F01C782D7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594360" y="6332220"/>
            <a:ext cx="523240" cy="247651"/>
          </a:xfrm>
          <a:prstGeom prst="rect">
            <a:avLst/>
          </a:prstGeom>
        </p:spPr>
        <p:txBody>
          <a:bodyPr vert="horz" lIns="0" tIns="0" rIns="0" bIns="0" rtlCol="0" anchor="t" anchorCtr="0"/>
          <a:lstStyle>
            <a:lvl1pPr algn="l">
              <a:defRPr sz="1100" b="1" i="0">
                <a:solidFill>
                  <a:schemeClr val="bg1"/>
                </a:solidFill>
                <a:latin typeface="+mn-lt"/>
              </a:defRPr>
            </a:lvl1pPr>
          </a:lstStyle>
          <a:p>
            <a:fld id="{294A09A9-5501-47C1-A89A-A340965A2BE2}" type="slidenum">
              <a:rPr lang="en-US" smtClean="0"/>
              <a:pPr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515892240"/>
      </p:ext>
    </p:extLst>
  </p:cSld>
  <p:clrMap bg1="dk1" tx1="lt1" bg2="dk2" tx2="lt2" accent1="accent1" accent2="accent2" accent3="accent3" accent4="accent4" accent5="accent5" accent6="accent6" hlink="hlink" folHlink="folHlink"/>
  <p:sldLayoutIdLst>
    <p:sldLayoutId id="2147483711" r:id="rId1"/>
    <p:sldLayoutId id="2147483698" r:id="rId2"/>
    <p:sldLayoutId id="2147483710" r:id="rId3"/>
    <p:sldLayoutId id="2147483700" r:id="rId4"/>
    <p:sldLayoutId id="2147483701" r:id="rId5"/>
    <p:sldLayoutId id="2147483659" r:id="rId6"/>
    <p:sldLayoutId id="2147483709" r:id="rId7"/>
    <p:sldLayoutId id="2147483708" r:id="rId8"/>
    <p:sldLayoutId id="2147483707" r:id="rId9"/>
    <p:sldLayoutId id="2147483706" r:id="rId10"/>
    <p:sldLayoutId id="2147483705" r:id="rId11"/>
    <p:sldLayoutId id="2147483704" r:id="rId12"/>
    <p:sldLayoutId id="2147483703" r:id="rId13"/>
  </p:sldLayoutIdLst>
  <p:hf sldNum="0" hdr="0" ftr="0" dt="0"/>
  <p:txStyles>
    <p:titleStyle>
      <a:lvl1pPr algn="l" defTabSz="914400" rtl="0" eaLnBrk="1" latinLnBrk="0" hangingPunct="1">
        <a:lnSpc>
          <a:spcPct val="80000"/>
        </a:lnSpc>
        <a:spcBef>
          <a:spcPct val="0"/>
        </a:spcBef>
        <a:buNone/>
        <a:defRPr sz="4400" b="1" i="0" kern="1200" spc="100" baseline="0">
          <a:solidFill>
            <a:schemeClr val="bg1"/>
          </a:solidFill>
          <a:latin typeface="+mj-lt"/>
          <a:ea typeface="+mj-ea"/>
          <a:cs typeface="+mj-cs"/>
        </a:defRPr>
      </a:lvl1pPr>
      <a:lvl2pPr eaLnBrk="1" hangingPunct="1">
        <a:defRPr>
          <a:solidFill>
            <a:schemeClr val="tx2"/>
          </a:solidFill>
        </a:defRPr>
      </a:lvl2pPr>
      <a:lvl3pPr eaLnBrk="1" hangingPunct="1">
        <a:defRPr>
          <a:solidFill>
            <a:schemeClr val="tx2"/>
          </a:solidFill>
        </a:defRPr>
      </a:lvl3pPr>
      <a:lvl4pPr eaLnBrk="1" hangingPunct="1">
        <a:defRPr>
          <a:solidFill>
            <a:schemeClr val="tx2"/>
          </a:solidFill>
        </a:defRPr>
      </a:lvl4pPr>
      <a:lvl5pPr eaLnBrk="1" hangingPunct="1">
        <a:defRPr>
          <a:solidFill>
            <a:schemeClr val="tx2"/>
          </a:solidFill>
        </a:defRPr>
      </a:lvl5pPr>
      <a:lvl6pPr eaLnBrk="1" hangingPunct="1">
        <a:defRPr>
          <a:solidFill>
            <a:schemeClr val="tx2"/>
          </a:solidFill>
        </a:defRPr>
      </a:lvl6pPr>
      <a:lvl7pPr eaLnBrk="1" hangingPunct="1">
        <a:defRPr>
          <a:solidFill>
            <a:schemeClr val="tx2"/>
          </a:solidFill>
        </a:defRPr>
      </a:lvl7pPr>
      <a:lvl8pPr eaLnBrk="1" hangingPunct="1">
        <a:defRPr>
          <a:solidFill>
            <a:schemeClr val="tx2"/>
          </a:solidFill>
        </a:defRPr>
      </a:lvl8pPr>
      <a:lvl9pPr eaLnBrk="1" hangingPunct="1">
        <a:defRPr>
          <a:solidFill>
            <a:schemeClr val="tx2"/>
          </a:solidFill>
        </a:defRPr>
      </a:lvl9pPr>
    </p:titleStyle>
    <p:bodyStyle>
      <a:lvl1pPr marL="228600" indent="-283464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b="0" i="0" kern="1200">
          <a:solidFill>
            <a:schemeClr val="bg1"/>
          </a:solidFill>
          <a:latin typeface="+mn-lt"/>
          <a:ea typeface="+mn-ea"/>
          <a:cs typeface="+mn-cs"/>
        </a:defRPr>
      </a:lvl1pPr>
      <a:lvl2pPr marL="6858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b="0" i="0" kern="1200">
          <a:solidFill>
            <a:schemeClr val="bg1"/>
          </a:solidFill>
          <a:latin typeface="+mn-lt"/>
          <a:ea typeface="+mn-ea"/>
          <a:cs typeface="+mn-cs"/>
        </a:defRPr>
      </a:lvl2pPr>
      <a:lvl3pPr marL="11430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b="0" i="0" kern="1200">
          <a:solidFill>
            <a:schemeClr val="bg1"/>
          </a:solidFill>
          <a:latin typeface="+mn-lt"/>
          <a:ea typeface="+mn-ea"/>
          <a:cs typeface="+mn-cs"/>
        </a:defRPr>
      </a:lvl3pPr>
      <a:lvl4pPr marL="16002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4pPr>
      <a:lvl5pPr marL="2057400" indent="-283464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b="0" i="0" kern="1200">
          <a:solidFill>
            <a:schemeClr val="bg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  <p15:guide id="3" pos="240">
          <p15:clr>
            <a:srgbClr val="547EBF"/>
          </p15:clr>
        </p15:guide>
        <p15:guide id="4" orient="horz" pos="240">
          <p15:clr>
            <a:srgbClr val="547EBF"/>
          </p15:clr>
        </p15:guide>
        <p15:guide id="5" pos="7440">
          <p15:clr>
            <a:srgbClr val="547EBF"/>
          </p15:clr>
        </p15:guide>
        <p15:guide id="6" orient="horz" pos="4080">
          <p15:clr>
            <a:srgbClr val="547EBF"/>
          </p15:clr>
        </p15:guide>
        <p15:guide id="7" pos="600" userDrawn="1">
          <p15:clr>
            <a:srgbClr val="547EBF"/>
          </p15:clr>
        </p15:guide>
        <p15:guide id="8" pos="3720">
          <p15:clr>
            <a:srgbClr val="547EBF"/>
          </p15:clr>
        </p15:guide>
        <p15:guide id="9" pos="2112">
          <p15:clr>
            <a:srgbClr val="547EBF"/>
          </p15:clr>
        </p15:guide>
        <p15:guide id="10" pos="1848">
          <p15:clr>
            <a:srgbClr val="547EBF"/>
          </p15:clr>
        </p15:guide>
        <p15:guide id="11" pos="5568">
          <p15:clr>
            <a:srgbClr val="547EBF"/>
          </p15:clr>
        </p15:guide>
        <p15:guide id="12" pos="5832">
          <p15:clr>
            <a:srgbClr val="547EBF"/>
          </p15:clr>
        </p15:guide>
        <p15:guide id="13" pos="4968">
          <p15:clr>
            <a:srgbClr val="9FCC3B"/>
          </p15:clr>
        </p15:guide>
        <p15:guide id="14" pos="5208">
          <p15:clr>
            <a:srgbClr val="9FCC3B"/>
          </p15:clr>
        </p15:guide>
        <p15:guide id="15" pos="2712">
          <p15:clr>
            <a:srgbClr val="9FCC3B"/>
          </p15:clr>
        </p15:guide>
        <p15:guide id="16" pos="2472">
          <p15:clr>
            <a:srgbClr val="9FCC3B"/>
          </p15:clr>
        </p15:guide>
        <p15:guide id="17" pos="3940" userDrawn="1">
          <p15:clr>
            <a:srgbClr val="F26B43"/>
          </p15:clr>
        </p15:guide>
      </p15:sldGuideLst>
    </p:ext>
  </p:extLst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3.png"/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0.xml"/><Relationship Id="rId5" Type="http://schemas.openxmlformats.org/officeDocument/2006/relationships/image" Target="../media/image15.svg"/><Relationship Id="rId4" Type="http://schemas.openxmlformats.org/officeDocument/2006/relationships/image" Target="../media/image14.pn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9.xml"/><Relationship Id="rId1" Type="http://schemas.openxmlformats.org/officeDocument/2006/relationships/slideLayout" Target="../slideLayouts/slideLayout10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0.xml"/><Relationship Id="rId1" Type="http://schemas.openxmlformats.org/officeDocument/2006/relationships/slideLayout" Target="../slideLayouts/slideLayout7.xml"/></Relationships>
</file>

<file path=ppt/slides/_rels/slide1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7.png"/><Relationship Id="rId2" Type="http://schemas.openxmlformats.org/officeDocument/2006/relationships/image" Target="../media/image16.jpg"/><Relationship Id="rId1" Type="http://schemas.openxmlformats.org/officeDocument/2006/relationships/slideLayout" Target="../slideLayouts/slideLayout12.xml"/><Relationship Id="rId6" Type="http://schemas.openxmlformats.org/officeDocument/2006/relationships/image" Target="../media/image20.png"/><Relationship Id="rId5" Type="http://schemas.openxmlformats.org/officeDocument/2006/relationships/image" Target="../media/image19.png"/><Relationship Id="rId4" Type="http://schemas.openxmlformats.org/officeDocument/2006/relationships/image" Target="../media/image18.png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1.xml"/><Relationship Id="rId1" Type="http://schemas.openxmlformats.org/officeDocument/2006/relationships/slideLayout" Target="../slideLayouts/slideLayout11.xml"/></Relationships>
</file>

<file path=ppt/slides/_rels/slide15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2.xml"/><Relationship Id="rId1" Type="http://schemas.openxmlformats.org/officeDocument/2006/relationships/slideLayout" Target="../slideLayouts/slideLayout13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2.xml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notesSlide" Target="../notesSlides/notesSlide3.xml"/><Relationship Id="rId1" Type="http://schemas.openxmlformats.org/officeDocument/2006/relationships/slideLayout" Target="../slideLayouts/slideLayout4.xml"/><Relationship Id="rId4" Type="http://schemas.microsoft.com/office/2007/relationships/hdphoto" Target="../media/hdphoto1.wdp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4.xml"/><Relationship Id="rId1" Type="http://schemas.openxmlformats.org/officeDocument/2006/relationships/slideLayout" Target="../slideLayouts/slideLayout5.xml"/></Relationships>
</file>

<file path=ppt/slides/_rels/slide5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jpeg"/><Relationship Id="rId2" Type="http://schemas.openxmlformats.org/officeDocument/2006/relationships/notesSlide" Target="../notesSlides/notesSlide5.xml"/><Relationship Id="rId1" Type="http://schemas.openxmlformats.org/officeDocument/2006/relationships/slideLayout" Target="../slideLayouts/slideLayout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6.xml"/><Relationship Id="rId1" Type="http://schemas.openxmlformats.org/officeDocument/2006/relationships/slideLayout" Target="../slideLayouts/slideLayout6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7.xml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8.xml"/><Relationship Id="rId1" Type="http://schemas.openxmlformats.org/officeDocument/2006/relationships/slideLayout" Target="../slideLayouts/slideLayout8.xml"/></Relationships>
</file>

<file path=ppt/slides/_rels/slide9.xml.rels><?xml version="1.0" encoding="UTF-8" standalone="yes"?>
<Relationships xmlns="http://schemas.openxmlformats.org/package/2006/relationships"><Relationship Id="rId8" Type="http://schemas.openxmlformats.org/officeDocument/2006/relationships/image" Target="../media/image9.png"/><Relationship Id="rId3" Type="http://schemas.openxmlformats.org/officeDocument/2006/relationships/image" Target="../media/image4.png"/><Relationship Id="rId7" Type="http://schemas.openxmlformats.org/officeDocument/2006/relationships/image" Target="../media/image8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0.xml"/><Relationship Id="rId6" Type="http://schemas.openxmlformats.org/officeDocument/2006/relationships/image" Target="../media/image7.png"/><Relationship Id="rId11" Type="http://schemas.openxmlformats.org/officeDocument/2006/relationships/hyperlink" Target="https://www.noaa.gov/ocean-coasts" TargetMode="External"/><Relationship Id="rId5" Type="http://schemas.openxmlformats.org/officeDocument/2006/relationships/image" Target="../media/image6.png"/><Relationship Id="rId10" Type="http://schemas.openxmlformats.org/officeDocument/2006/relationships/image" Target="../media/image11.png"/><Relationship Id="rId4" Type="http://schemas.openxmlformats.org/officeDocument/2006/relationships/image" Target="../media/image5.png"/><Relationship Id="rId9" Type="http://schemas.openxmlformats.org/officeDocument/2006/relationships/image" Target="../media/image10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AB1D9D6-2977-ABCD-FDF8-51AFA5064E5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Coastal Threat Alert System:</a:t>
            </a:r>
            <a:br>
              <a:rPr lang="en-US" dirty="0"/>
            </a:br>
            <a:r>
              <a:rPr lang="en-US" sz="2800" dirty="0"/>
              <a:t>AI/ML-Powered Early Warning Platform</a:t>
            </a:r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39030422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B67BBDAE-FA81-9795-7234-C0A6D730C19E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1797684" y="-182522"/>
            <a:ext cx="8702675" cy="742395"/>
          </a:xfrm>
        </p:spPr>
        <p:txBody>
          <a:bodyPr/>
          <a:lstStyle/>
          <a:p>
            <a:pPr algn="ctr"/>
            <a:r>
              <a:rPr lang="en-US" sz="3600" dirty="0"/>
              <a:t>AI/ML/DL Details and Formulas</a:t>
            </a:r>
          </a:p>
        </p:txBody>
      </p:sp>
      <p:sp>
        <p:nvSpPr>
          <p:cNvPr id="8" name="Rectangle 7">
            <a:extLst>
              <a:ext uri="{FF2B5EF4-FFF2-40B4-BE49-F238E27FC236}">
                <a16:creationId xmlns:a16="http://schemas.microsoft.com/office/drawing/2014/main" id="{B3BBC3C9-588B-C1FB-76E5-ED11ADD3C1D7}"/>
              </a:ext>
            </a:extLst>
          </p:cNvPr>
          <p:cNvSpPr/>
          <p:nvPr/>
        </p:nvSpPr>
        <p:spPr>
          <a:xfrm>
            <a:off x="172720" y="732235"/>
            <a:ext cx="8387716" cy="47033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0">
            <a:schemeClr val="accent1"/>
          </a:lnRef>
          <a:fillRef idx="3">
            <a:schemeClr val="accent1"/>
          </a:fillRef>
          <a:effectRef idx="3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sp>
        <p:nvSpPr>
          <p:cNvPr id="6" name="TextBox 5">
            <a:extLst>
              <a:ext uri="{FF2B5EF4-FFF2-40B4-BE49-F238E27FC236}">
                <a16:creationId xmlns:a16="http://schemas.microsoft.com/office/drawing/2014/main" id="{28B0D333-9792-5119-FB64-AE597C1BB984}"/>
              </a:ext>
            </a:extLst>
          </p:cNvPr>
          <p:cNvSpPr txBox="1"/>
          <p:nvPr/>
        </p:nvSpPr>
        <p:spPr>
          <a:xfrm>
            <a:off x="410844" y="904597"/>
            <a:ext cx="8387716" cy="286232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marL="342900" indent="-342900">
              <a:buAutoNum type="arabicPeriod"/>
            </a:pPr>
            <a:r>
              <a:rPr lang="en-IN" b="1" dirty="0">
                <a:solidFill>
                  <a:schemeClr val="bg1"/>
                </a:solidFill>
              </a:rPr>
              <a:t>Normalized Difference Vegetation Index (NDVI):</a:t>
            </a:r>
            <a:r>
              <a:rPr lang="en-IN" dirty="0">
                <a:solidFill>
                  <a:schemeClr val="bg1"/>
                </a:solidFill>
              </a:rPr>
              <a:t> </a:t>
            </a:r>
            <a:r>
              <a:rPr lang="es-ES" dirty="0">
                <a:solidFill>
                  <a:schemeClr val="bg1"/>
                </a:solidFill>
              </a:rPr>
              <a:t>NDVI = (NIR - Red) / (NIR + Red)</a:t>
            </a:r>
          </a:p>
          <a:p>
            <a:pPr lvl="1"/>
            <a:r>
              <a:rPr lang="es-ES" dirty="0">
                <a:solidFill>
                  <a:schemeClr val="bg1"/>
                </a:solidFill>
              </a:rPr>
              <a:t>	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NIR = Near Infrared band (Band 8 in Sentinel-2)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Red = Red band (Band 4 in Sentinel-2)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s-ES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2. </a:t>
            </a:r>
            <a:r>
              <a:rPr lang="en-IN" b="1" dirty="0">
                <a:solidFill>
                  <a:schemeClr val="bg1"/>
                </a:solidFill>
              </a:rPr>
              <a:t>NDVI Change Detection Formula: </a:t>
            </a:r>
            <a:r>
              <a:rPr lang="el-GR" dirty="0">
                <a:solidFill>
                  <a:schemeClr val="bg1"/>
                </a:solidFill>
              </a:rPr>
              <a:t>Δ</a:t>
            </a:r>
            <a:r>
              <a:rPr lang="en-IN" dirty="0">
                <a:solidFill>
                  <a:schemeClr val="bg1"/>
                </a:solidFill>
              </a:rPr>
              <a:t>NDVI = NDVI(t₂) - NDVI(t₁)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NDVI(t₂) = NDVI at time period 2 (recent)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NDVI(t₁) = NDVI at time period 1 (baseline)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endParaRPr lang="en-IN" dirty="0">
              <a:solidFill>
                <a:schemeClr val="bg1"/>
              </a:solidFill>
            </a:endParaRPr>
          </a:p>
          <a:p>
            <a:r>
              <a:rPr lang="en-IN" dirty="0">
                <a:solidFill>
                  <a:schemeClr val="bg1"/>
                </a:solidFill>
              </a:rPr>
              <a:t>	</a:t>
            </a:r>
          </a:p>
        </p:txBody>
      </p:sp>
      <p:sp>
        <p:nvSpPr>
          <p:cNvPr id="7" name="TextBox 6">
            <a:extLst>
              <a:ext uri="{FF2B5EF4-FFF2-40B4-BE49-F238E27FC236}">
                <a16:creationId xmlns:a16="http://schemas.microsoft.com/office/drawing/2014/main" id="{4A866193-5213-2805-92C1-2024B740DD02}"/>
              </a:ext>
            </a:extLst>
          </p:cNvPr>
          <p:cNvSpPr txBox="1"/>
          <p:nvPr/>
        </p:nvSpPr>
        <p:spPr>
          <a:xfrm>
            <a:off x="304800" y="2953840"/>
            <a:ext cx="8387716" cy="2585323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  <a:cs typeface="Arial" panose="020B0604020202020204" pitchFamily="34" charset="0"/>
              </a:rPr>
              <a:t>3. Pixel Area Calculation: </a:t>
            </a:r>
            <a:r>
              <a:rPr lang="en-US" dirty="0">
                <a:solidFill>
                  <a:schemeClr val="bg1"/>
                </a:solidFill>
              </a:rPr>
              <a:t>Area = Σ(</a:t>
            </a:r>
            <a:r>
              <a:rPr lang="en-US" dirty="0" err="1">
                <a:solidFill>
                  <a:schemeClr val="bg1"/>
                </a:solidFill>
              </a:rPr>
              <a:t>Pixel_Area</a:t>
            </a:r>
            <a:r>
              <a:rPr lang="en-US" dirty="0">
                <a:solidFill>
                  <a:schemeClr val="bg1"/>
                </a:solidFill>
              </a:rPr>
              <a:t> × </a:t>
            </a:r>
            <a:r>
              <a:rPr lang="en-US" dirty="0" err="1">
                <a:solidFill>
                  <a:schemeClr val="bg1"/>
                </a:solidFill>
              </a:rPr>
              <a:t>Change_Mask</a:t>
            </a:r>
            <a:r>
              <a:rPr lang="en-US" dirty="0">
                <a:solidFill>
                  <a:schemeClr val="bg1"/>
                </a:solidFill>
              </a:rPr>
              <a:t>)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Pixel_Area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</a:t>
            </a: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ee.Image.pixelArea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() (in square meters)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 err="1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Change_Mask</a:t>
            </a: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  <a:cs typeface="Arial" panose="020B0604020202020204" pitchFamily="34" charset="0"/>
              </a:rPr>
              <a:t> = Binary mask of significant changes </a:t>
            </a:r>
          </a:p>
          <a:p>
            <a:pPr lvl="1"/>
            <a:endParaRPr lang="en-US" dirty="0">
              <a:solidFill>
                <a:schemeClr val="bg1"/>
              </a:solidFill>
              <a:latin typeface="Arial" panose="020B0604020202020204" pitchFamily="34" charset="0"/>
              <a:cs typeface="Arial" panose="020B0604020202020204" pitchFamily="34" charset="0"/>
            </a:endParaRPr>
          </a:p>
          <a:p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4. </a:t>
            </a:r>
            <a:r>
              <a:rPr lang="en-IN" b="1" dirty="0">
                <a:solidFill>
                  <a:schemeClr val="bg1"/>
                </a:solidFill>
              </a:rPr>
              <a:t>Cloud Masking Algorithm</a:t>
            </a:r>
            <a:r>
              <a:rPr lang="en-US" b="1" dirty="0">
                <a:solidFill>
                  <a:schemeClr val="bg1"/>
                </a:solidFill>
                <a:cs typeface="Arial" panose="020B0604020202020204" pitchFamily="34" charset="0"/>
              </a:rPr>
              <a:t>: </a:t>
            </a:r>
            <a:r>
              <a:rPr lang="en-US" dirty="0" err="1">
                <a:solidFill>
                  <a:schemeClr val="bg1"/>
                </a:solidFill>
              </a:rPr>
              <a:t>Cloud_Mask</a:t>
            </a:r>
            <a:r>
              <a:rPr lang="en-US" dirty="0">
                <a:solidFill>
                  <a:schemeClr val="bg1"/>
                </a:solidFill>
              </a:rPr>
              <a:t> = (QA60 &amp; 2¹⁰ = 0) AND (QA60 &amp; 2¹¹ = 0)</a:t>
            </a:r>
            <a:endParaRPr lang="en-US" altLang="en-US" dirty="0">
              <a:solidFill>
                <a:schemeClr val="bg1"/>
              </a:solidFill>
              <a:latin typeface="Arial" panose="020B0604020202020204" pitchFamily="34" charset="0"/>
            </a:endParaRP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QA60 = Quality Assessment band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2¹⁰ = Cloud bit mask (1024) </a:t>
            </a:r>
          </a:p>
          <a:p>
            <a:pPr lvl="2" eaLnBrk="0" fontAlgn="base" hangingPunct="0">
              <a:spcBef>
                <a:spcPct val="0"/>
              </a:spcBef>
              <a:spcAft>
                <a:spcPct val="0"/>
              </a:spcAft>
            </a:pPr>
            <a:r>
              <a:rPr lang="en-US" altLang="en-US" dirty="0">
                <a:solidFill>
                  <a:schemeClr val="bg1"/>
                </a:solidFill>
                <a:latin typeface="Arial" panose="020B0604020202020204" pitchFamily="34" charset="0"/>
              </a:rPr>
              <a:t>2¹¹ = Cirrus cloud bit mask (2048) </a:t>
            </a:r>
          </a:p>
          <a:p>
            <a:endParaRPr lang="en-IN" b="1" dirty="0">
              <a:solidFill>
                <a:schemeClr val="bg1"/>
              </a:solidFill>
              <a:cs typeface="Arial" panose="020B0604020202020204" pitchFamily="34" charset="0"/>
            </a:endParaRPr>
          </a:p>
        </p:txBody>
      </p:sp>
      <p:sp>
        <p:nvSpPr>
          <p:cNvPr id="10" name="Rectangle 9">
            <a:extLst>
              <a:ext uri="{FF2B5EF4-FFF2-40B4-BE49-F238E27FC236}">
                <a16:creationId xmlns:a16="http://schemas.microsoft.com/office/drawing/2014/main" id="{3529DA99-34D4-676E-D7D2-1132506B1C81}"/>
              </a:ext>
            </a:extLst>
          </p:cNvPr>
          <p:cNvSpPr/>
          <p:nvPr/>
        </p:nvSpPr>
        <p:spPr>
          <a:xfrm>
            <a:off x="8666480" y="732235"/>
            <a:ext cx="3500756" cy="5973365"/>
          </a:xfrm>
          <a:prstGeom prst="rect">
            <a:avLst/>
          </a:prstGeom>
          <a:ln>
            <a:headEnd type="none" w="med" len="med"/>
            <a:tailEnd type="none" w="med" len="med"/>
          </a:ln>
        </p:spPr>
        <p:style>
          <a:lnRef idx="1">
            <a:schemeClr val="accent4"/>
          </a:lnRef>
          <a:fillRef idx="2">
            <a:schemeClr val="accent4"/>
          </a:fillRef>
          <a:effectRef idx="1">
            <a:schemeClr val="accent4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 dirty="0"/>
          </a:p>
        </p:txBody>
      </p:sp>
      <p:sp>
        <p:nvSpPr>
          <p:cNvPr id="11" name="TextBox 10">
            <a:extLst>
              <a:ext uri="{FF2B5EF4-FFF2-40B4-BE49-F238E27FC236}">
                <a16:creationId xmlns:a16="http://schemas.microsoft.com/office/drawing/2014/main" id="{1889836D-AEEC-5276-0E1F-B1539FED8EF2}"/>
              </a:ext>
            </a:extLst>
          </p:cNvPr>
          <p:cNvSpPr txBox="1"/>
          <p:nvPr/>
        </p:nvSpPr>
        <p:spPr>
          <a:xfrm>
            <a:off x="8798560" y="1056640"/>
            <a:ext cx="32207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1. Flood Risk Assessment: </a:t>
            </a:r>
          </a:p>
        </p:txBody>
      </p:sp>
      <p:pic>
        <p:nvPicPr>
          <p:cNvPr id="15" name="Picture 14">
            <a:extLst>
              <a:ext uri="{FF2B5EF4-FFF2-40B4-BE49-F238E27FC236}">
                <a16:creationId xmlns:a16="http://schemas.microsoft.com/office/drawing/2014/main" id="{C1A0492D-2133-9AAF-9A54-4A6A69C2AF8D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878654" y="1425972"/>
            <a:ext cx="3243409" cy="2369611"/>
          </a:xfrm>
          <a:prstGeom prst="rect">
            <a:avLst/>
          </a:prstGeom>
        </p:spPr>
      </p:pic>
      <p:sp>
        <p:nvSpPr>
          <p:cNvPr id="16" name="TextBox 15">
            <a:extLst>
              <a:ext uri="{FF2B5EF4-FFF2-40B4-BE49-F238E27FC236}">
                <a16:creationId xmlns:a16="http://schemas.microsoft.com/office/drawing/2014/main" id="{1D4E10F0-B041-3596-DD25-C2019268B0D5}"/>
              </a:ext>
            </a:extLst>
          </p:cNvPr>
          <p:cNvSpPr txBox="1"/>
          <p:nvPr/>
        </p:nvSpPr>
        <p:spPr>
          <a:xfrm>
            <a:off x="8905876" y="3795583"/>
            <a:ext cx="3048000" cy="147732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dirty="0">
                <a:solidFill>
                  <a:schemeClr val="bg1"/>
                </a:solidFill>
              </a:rPr>
              <a:t>2. Temporal Composite Median Filter:</a:t>
            </a:r>
          </a:p>
          <a:p>
            <a:r>
              <a:rPr lang="en-IN" dirty="0">
                <a:solidFill>
                  <a:schemeClr val="bg1"/>
                </a:solidFill>
              </a:rPr>
              <a:t>3. Spatial Resolution Scale Factor</a:t>
            </a:r>
          </a:p>
          <a:p>
            <a:endParaRPr lang="en-IN" dirty="0">
              <a:solidFill>
                <a:schemeClr val="bg1"/>
              </a:solidFill>
            </a:endParaRPr>
          </a:p>
        </p:txBody>
      </p:sp>
      <p:pic>
        <p:nvPicPr>
          <p:cNvPr id="18" name="Picture 17">
            <a:extLst>
              <a:ext uri="{FF2B5EF4-FFF2-40B4-BE49-F238E27FC236}">
                <a16:creationId xmlns:a16="http://schemas.microsoft.com/office/drawing/2014/main" id="{67994F2B-3959-87F7-F81F-8093DD04A5A2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905876" y="5029235"/>
            <a:ext cx="3243410" cy="832076"/>
          </a:xfrm>
          <a:prstGeom prst="rect">
            <a:avLst/>
          </a:prstGeom>
        </p:spPr>
      </p:pic>
      <p:sp>
        <p:nvSpPr>
          <p:cNvPr id="19" name="TextBox 18">
            <a:extLst>
              <a:ext uri="{FF2B5EF4-FFF2-40B4-BE49-F238E27FC236}">
                <a16:creationId xmlns:a16="http://schemas.microsoft.com/office/drawing/2014/main" id="{1C54277C-2D40-E1B7-E2AE-DB875CCE9128}"/>
              </a:ext>
            </a:extLst>
          </p:cNvPr>
          <p:cNvSpPr txBox="1"/>
          <p:nvPr/>
        </p:nvSpPr>
        <p:spPr>
          <a:xfrm>
            <a:off x="3556001" y="5792447"/>
            <a:ext cx="413512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bg1"/>
                </a:solidFill>
              </a:rPr>
              <a:t>AOI Change                     Flood detection</a:t>
            </a:r>
          </a:p>
        </p:txBody>
      </p:sp>
      <p:pic>
        <p:nvPicPr>
          <p:cNvPr id="21" name="Graphic 20" descr="Arrow: Clockwise curve with solid fill">
            <a:extLst>
              <a:ext uri="{FF2B5EF4-FFF2-40B4-BE49-F238E27FC236}">
                <a16:creationId xmlns:a16="http://schemas.microsoft.com/office/drawing/2014/main" id="{57EB1C76-BC32-A544-DEA1-EA9CC9AFDADC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6375848">
            <a:off x="7545261" y="5404111"/>
            <a:ext cx="914400" cy="914400"/>
          </a:xfrm>
          <a:prstGeom prst="rect">
            <a:avLst/>
          </a:prstGeom>
        </p:spPr>
      </p:pic>
      <p:pic>
        <p:nvPicPr>
          <p:cNvPr id="22" name="Graphic 21" descr="Arrow: Clockwise curve with solid fill">
            <a:extLst>
              <a:ext uri="{FF2B5EF4-FFF2-40B4-BE49-F238E27FC236}">
                <a16:creationId xmlns:a16="http://schemas.microsoft.com/office/drawing/2014/main" id="{E5C0A0D4-48D7-4FC0-82AE-689E35AC9CED}"/>
              </a:ext>
            </a:extLst>
          </p:cNvPr>
          <p:cNvPicPr>
            <a:picLocks noChangeAspect="1"/>
          </p:cNvPicPr>
          <p:nvPr/>
        </p:nvPicPr>
        <p:blipFill>
          <a:blip r:embed="rId4">
            <a:extLst>
              <a:ext uri="{96DAC541-7B7A-43D3-8B79-37D633B846F1}">
                <asvg:svgBlip xmlns:asvg="http://schemas.microsoft.com/office/drawing/2016/SVG/main" r:embed="rId5"/>
              </a:ext>
            </a:extLst>
          </a:blip>
          <a:stretch>
            <a:fillRect/>
          </a:stretch>
        </p:blipFill>
        <p:spPr>
          <a:xfrm rot="19240917">
            <a:off x="2763522" y="564860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155417919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Title 5">
            <a:extLst>
              <a:ext uri="{FF2B5EF4-FFF2-40B4-BE49-F238E27FC236}">
                <a16:creationId xmlns:a16="http://schemas.microsoft.com/office/drawing/2014/main" id="{76A9A9A7-F1D2-237D-AC72-E21A286F0A6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661409" y="4661717"/>
            <a:ext cx="7936230" cy="1380760"/>
          </a:xfrm>
        </p:spPr>
        <p:txBody>
          <a:bodyPr/>
          <a:lstStyle/>
          <a:p>
            <a:r>
              <a:rPr lang="en-US" dirty="0"/>
              <a:t>Implementation Plan</a:t>
            </a:r>
          </a:p>
        </p:txBody>
      </p:sp>
      <p:graphicFrame>
        <p:nvGraphicFramePr>
          <p:cNvPr id="8" name="Table Placeholder 2">
            <a:extLst>
              <a:ext uri="{FF2B5EF4-FFF2-40B4-BE49-F238E27FC236}">
                <a16:creationId xmlns:a16="http://schemas.microsoft.com/office/drawing/2014/main" id="{C60AA2D2-28D7-69D7-F6C5-B31DAD3332C1}"/>
              </a:ext>
            </a:extLst>
          </p:cNvPr>
          <p:cNvGraphicFramePr>
            <a:graphicFrameLocks noGrp="1"/>
          </p:cNvGraphicFramePr>
          <p:nvPr>
            <p:ph sz="quarter" idx="13"/>
            <p:extLst>
              <p:ext uri="{D42A27DB-BD31-4B8C-83A1-F6EECF244321}">
                <p14:modId xmlns:p14="http://schemas.microsoft.com/office/powerpoint/2010/main" val="3307204604"/>
              </p:ext>
            </p:extLst>
          </p:nvPr>
        </p:nvGraphicFramePr>
        <p:xfrm>
          <a:off x="3670299" y="584200"/>
          <a:ext cx="7769032" cy="4513002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1629489">
                  <a:extLst>
                    <a:ext uri="{9D8B030D-6E8A-4147-A177-3AD203B41FA5}">
                      <a16:colId xmlns:a16="http://schemas.microsoft.com/office/drawing/2014/main" val="127040821"/>
                    </a:ext>
                  </a:extLst>
                </a:gridCol>
                <a:gridCol w="6139543">
                  <a:extLst>
                    <a:ext uri="{9D8B030D-6E8A-4147-A177-3AD203B41FA5}">
                      <a16:colId xmlns:a16="http://schemas.microsoft.com/office/drawing/2014/main" val="3472639139"/>
                    </a:ext>
                  </a:extLst>
                </a:gridCol>
              </a:tblGrid>
              <a:tr h="946020"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Phase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US" b="0" dirty="0">
                          <a:latin typeface="+mj-lt"/>
                        </a:rPr>
                        <a:t>Plan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298013591"/>
                  </a:ext>
                </a:extLst>
              </a:tr>
              <a:tr h="103610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Phase 1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Build data ingestion and management pipeline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873867931"/>
                  </a:ext>
                </a:extLst>
              </a:tr>
              <a:tr h="1036102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Phase 2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Develop and train AI/ML models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85209771"/>
                  </a:ext>
                </a:extLst>
              </a:tr>
              <a:tr h="74738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Phase 3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Integrate alert engine and notification systems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4061031278"/>
                  </a:ext>
                </a:extLst>
              </a:tr>
              <a:tr h="747389">
                <a:tc>
                  <a:txBody>
                    <a:bodyPr/>
                    <a:lstStyle/>
                    <a:p>
                      <a:pPr algn="ctr"/>
                      <a:r>
                        <a:rPr lang="en-US" b="0" dirty="0"/>
                        <a:t>Phase 4</a:t>
                      </a:r>
                    </a:p>
                  </a:txBody>
                  <a:tcPr anchor="ctr"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Test with simulated and real datasets, gather feedback</a:t>
                      </a:r>
                    </a:p>
                  </a:txBody>
                  <a:tcPr anchor="ctr"/>
                </a:tc>
                <a:extLst>
                  <a:ext uri="{0D108BD9-81ED-4DB2-BD59-A6C34878D82A}">
                    <a16:rowId xmlns:a16="http://schemas.microsoft.com/office/drawing/2014/main" val="3591840781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4127695141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928A0984-8DE1-04D6-5BEA-7B267703F385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045E462-5075-F9C8-DC3F-D80A8B74EB9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Impact Evaluation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B182A95-96A1-AE20-4899-2F46E63DDAD4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977224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KPIs: number of timely alerts, lives/assets saved, reduction in response time, habitat protection metrics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endParaRPr lang="en-US" sz="2400" dirty="0"/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Community and authority feedback loops for continuous </a:t>
            </a:r>
            <a:r>
              <a:rPr lang="en-US" sz="2400" dirty="0" err="1"/>
              <a:t>improvemen</a:t>
            </a:r>
            <a:endParaRPr lang="en-US" sz="2400" dirty="0"/>
          </a:p>
        </p:txBody>
      </p:sp>
    </p:spTree>
    <p:extLst>
      <p:ext uri="{BB962C8B-B14F-4D97-AF65-F5344CB8AC3E}">
        <p14:creationId xmlns:p14="http://schemas.microsoft.com/office/powerpoint/2010/main" val="3010736878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itle 1">
            <a:extLst>
              <a:ext uri="{FF2B5EF4-FFF2-40B4-BE49-F238E27FC236}">
                <a16:creationId xmlns:a16="http://schemas.microsoft.com/office/drawing/2014/main" id="{D5B8DE88-DA13-4532-B924-3C66C47590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410555" y="69362"/>
            <a:ext cx="4445000" cy="722302"/>
          </a:xfrm>
        </p:spPr>
        <p:txBody>
          <a:bodyPr/>
          <a:lstStyle/>
          <a:p>
            <a:r>
              <a:rPr lang="en-US" dirty="0"/>
              <a:t>Output Diagrams</a:t>
            </a:r>
          </a:p>
        </p:txBody>
      </p:sp>
      <p:sp>
        <p:nvSpPr>
          <p:cNvPr id="17" name="Rectangle 16">
            <a:extLst>
              <a:ext uri="{FF2B5EF4-FFF2-40B4-BE49-F238E27FC236}">
                <a16:creationId xmlns:a16="http://schemas.microsoft.com/office/drawing/2014/main" id="{BE95A9D4-ED0F-8A7C-3E05-B1E0B5165ECB}"/>
              </a:ext>
            </a:extLst>
          </p:cNvPr>
          <p:cNvSpPr/>
          <p:nvPr/>
        </p:nvSpPr>
        <p:spPr>
          <a:xfrm>
            <a:off x="317634" y="1867301"/>
            <a:ext cx="2807409" cy="448246"/>
          </a:xfrm>
          <a:prstGeom prst="rect">
            <a:avLst/>
          </a:prstGeom>
          <a:solidFill>
            <a:schemeClr val="tx1"/>
          </a:solidFill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IN"/>
          </a:p>
        </p:txBody>
      </p:sp>
      <p:pic>
        <p:nvPicPr>
          <p:cNvPr id="6" name="Picture 5">
            <a:extLst>
              <a:ext uri="{FF2B5EF4-FFF2-40B4-BE49-F238E27FC236}">
                <a16:creationId xmlns:a16="http://schemas.microsoft.com/office/drawing/2014/main" id="{800AAFF8-E13E-4E19-CE9A-6F40E353F18E}"/>
              </a:ext>
            </a:extLst>
          </p:cNvPr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066958" y="324535"/>
            <a:ext cx="2915682" cy="6208930"/>
          </a:xfrm>
          <a:prstGeom prst="rect">
            <a:avLst/>
          </a:prstGeom>
        </p:spPr>
      </p:pic>
      <p:pic>
        <p:nvPicPr>
          <p:cNvPr id="7" name="Picture 6">
            <a:extLst>
              <a:ext uri="{FF2B5EF4-FFF2-40B4-BE49-F238E27FC236}">
                <a16:creationId xmlns:a16="http://schemas.microsoft.com/office/drawing/2014/main" id="{10B78478-EAC7-B023-5C56-FC453C86B2FF}"/>
              </a:ext>
            </a:extLst>
          </p:cNvPr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2633055" y="1005404"/>
            <a:ext cx="1537802" cy="1580440"/>
          </a:xfrm>
          <a:prstGeom prst="rect">
            <a:avLst/>
          </a:prstGeom>
        </p:spPr>
      </p:pic>
      <p:pic>
        <p:nvPicPr>
          <p:cNvPr id="8" name="Picture 7">
            <a:extLst>
              <a:ext uri="{FF2B5EF4-FFF2-40B4-BE49-F238E27FC236}">
                <a16:creationId xmlns:a16="http://schemas.microsoft.com/office/drawing/2014/main" id="{08C97B09-EA0C-E6DB-A248-31D1BE29A2DE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9282" y="1101429"/>
            <a:ext cx="1427628" cy="1494596"/>
          </a:xfrm>
          <a:prstGeom prst="rect">
            <a:avLst/>
          </a:prstGeom>
        </p:spPr>
      </p:pic>
      <p:sp>
        <p:nvSpPr>
          <p:cNvPr id="9" name="TextBox 8">
            <a:extLst>
              <a:ext uri="{FF2B5EF4-FFF2-40B4-BE49-F238E27FC236}">
                <a16:creationId xmlns:a16="http://schemas.microsoft.com/office/drawing/2014/main" id="{D1E299EC-3326-E213-8FCA-929CFEBD0D99}"/>
              </a:ext>
            </a:extLst>
          </p:cNvPr>
          <p:cNvSpPr txBox="1"/>
          <p:nvPr/>
        </p:nvSpPr>
        <p:spPr>
          <a:xfrm>
            <a:off x="1436910" y="1587117"/>
            <a:ext cx="1286776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After</a:t>
            </a:r>
          </a:p>
          <a:p>
            <a:pPr algn="ctr"/>
            <a:r>
              <a:rPr lang="en-IN" sz="1400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Deforestation</a:t>
            </a:r>
          </a:p>
        </p:txBody>
      </p:sp>
      <p:cxnSp>
        <p:nvCxnSpPr>
          <p:cNvPr id="11" name="Straight Arrow Connector 10">
            <a:extLst>
              <a:ext uri="{FF2B5EF4-FFF2-40B4-BE49-F238E27FC236}">
                <a16:creationId xmlns:a16="http://schemas.microsoft.com/office/drawing/2014/main" id="{00F8421D-4B70-2B35-C002-2A29B5783F5D}"/>
              </a:ext>
            </a:extLst>
          </p:cNvPr>
          <p:cNvCxnSpPr>
            <a:stCxn id="9" idx="1"/>
            <a:endCxn id="9" idx="3"/>
          </p:cNvCxnSpPr>
          <p:nvPr/>
        </p:nvCxnSpPr>
        <p:spPr>
          <a:xfrm>
            <a:off x="1436910" y="1848727"/>
            <a:ext cx="1286776" cy="0"/>
          </a:xfrm>
          <a:prstGeom prst="straightConnector1">
            <a:avLst/>
          </a:prstGeom>
          <a:ln w="9525" cap="flat" cmpd="sng" algn="ctr">
            <a:solidFill>
              <a:schemeClr val="dk1"/>
            </a:solidFill>
            <a:prstDash val="solid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pic>
        <p:nvPicPr>
          <p:cNvPr id="14" name="Picture 13">
            <a:extLst>
              <a:ext uri="{FF2B5EF4-FFF2-40B4-BE49-F238E27FC236}">
                <a16:creationId xmlns:a16="http://schemas.microsoft.com/office/drawing/2014/main" id="{6F7CCED6-F3F5-0D4A-0E68-29127B3BEE41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209360" y="2974626"/>
            <a:ext cx="3420177" cy="2050770"/>
          </a:xfrm>
          <a:prstGeom prst="rect">
            <a:avLst/>
          </a:prstGeom>
        </p:spPr>
      </p:pic>
      <p:pic>
        <p:nvPicPr>
          <p:cNvPr id="16" name="Picture 15">
            <a:extLst>
              <a:ext uri="{FF2B5EF4-FFF2-40B4-BE49-F238E27FC236}">
                <a16:creationId xmlns:a16="http://schemas.microsoft.com/office/drawing/2014/main" id="{A1720FC2-4C48-9E14-F879-E7905632CADC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4396407" y="820616"/>
            <a:ext cx="4445001" cy="3179395"/>
          </a:xfrm>
          <a:prstGeom prst="rect">
            <a:avLst/>
          </a:prstGeom>
          <a:ln w="12700">
            <a:solidFill>
              <a:schemeClr val="bg2">
                <a:lumMod val="10000"/>
              </a:schemeClr>
            </a:solidFill>
          </a:ln>
        </p:spPr>
      </p:pic>
    </p:spTree>
    <p:extLst>
      <p:ext uri="{BB962C8B-B14F-4D97-AF65-F5344CB8AC3E}">
        <p14:creationId xmlns:p14="http://schemas.microsoft.com/office/powerpoint/2010/main" val="4153264640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AAAD8EEA-2502-8F2A-99C7-72AD3D884561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164AEBB-7092-7EE9-346C-7D1F4D436BEF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98408"/>
            <a:ext cx="10972800" cy="1574317"/>
          </a:xfrm>
        </p:spPr>
        <p:txBody>
          <a:bodyPr/>
          <a:lstStyle/>
          <a:p>
            <a:r>
              <a:rPr lang="en-US" dirty="0"/>
              <a:t>Future Enhancements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76004790-2A92-7CE2-9980-C5629D7BA493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5523" y="2676525"/>
            <a:ext cx="9873424" cy="3597470"/>
          </a:xfrm>
        </p:spPr>
        <p:txBody>
          <a:bodyPr/>
          <a:lstStyle/>
          <a:p>
            <a:pPr lvl="1"/>
            <a:r>
              <a:rPr lang="en-US" dirty="0"/>
              <a:t>Expand coverage to more coastal threats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Deep learning for richer pattern analysis</a:t>
            </a:r>
          </a:p>
          <a:p>
            <a:pPr lvl="1"/>
            <a:endParaRPr lang="en-US" dirty="0"/>
          </a:p>
          <a:p>
            <a:pPr lvl="1"/>
            <a:r>
              <a:rPr lang="en-US" dirty="0"/>
              <a:t>Integration with international disaster response frameworks</a:t>
            </a:r>
          </a:p>
        </p:txBody>
      </p:sp>
    </p:spTree>
    <p:extLst>
      <p:ext uri="{BB962C8B-B14F-4D97-AF65-F5344CB8AC3E}">
        <p14:creationId xmlns:p14="http://schemas.microsoft.com/office/powerpoint/2010/main" val="3369133759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810C1B7-6E4E-3DEE-50C0-1CA3B14303E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594360" y="411479"/>
            <a:ext cx="5486400" cy="3291840"/>
          </a:xfrm>
        </p:spPr>
        <p:txBody>
          <a:bodyPr/>
          <a:lstStyle/>
          <a:p>
            <a:r>
              <a:rPr lang="en-US" dirty="0"/>
              <a:t>Conclusion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8BE734F0-2DDD-AF70-F13D-F9E4C1929411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594360" y="4549552"/>
            <a:ext cx="8148424" cy="1645920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Comprehensive, scalable, AI-driven solution for coastal safety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dirty="0"/>
              <a:t>Potential to transform disaster preparedness and environmental protection</a:t>
            </a:r>
          </a:p>
        </p:txBody>
      </p:sp>
    </p:spTree>
    <p:extLst>
      <p:ext uri="{BB962C8B-B14F-4D97-AF65-F5344CB8AC3E}">
        <p14:creationId xmlns:p14="http://schemas.microsoft.com/office/powerpoint/2010/main" val="4261132419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530BF65-C84B-45C3-72CA-AFDA6885117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89572"/>
            <a:ext cx="6787747" cy="1593507"/>
          </a:xfrm>
        </p:spPr>
        <p:txBody>
          <a:bodyPr/>
          <a:lstStyle/>
          <a:p>
            <a:r>
              <a:rPr lang="en-US" dirty="0"/>
              <a:t>Contents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3B8EBC2C-6DD7-5003-38EB-40753046FE8C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593725" y="2281238"/>
            <a:ext cx="6788150" cy="3709987"/>
          </a:xfrm>
        </p:spPr>
        <p:txBody>
          <a:bodyPr tIns="457200">
            <a:noAutofit/>
          </a:bodyPr>
          <a:lstStyle/>
          <a:p>
            <a:pPr>
              <a:spcBef>
                <a:spcPts val="0"/>
              </a:spcBef>
            </a:pPr>
            <a:r>
              <a:rPr lang="en-US" sz="1900" dirty="0"/>
              <a:t>Problem Statement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Motivation and Impact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Stakeholders and Users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Solution Overview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Core Features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System Architecture and Workflow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Technology Stack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AI/ML Details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Implementation Plan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Impact Evaluation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Demo and Use Case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Future Enhancements</a:t>
            </a:r>
          </a:p>
          <a:p>
            <a:pPr>
              <a:spcBef>
                <a:spcPts val="0"/>
              </a:spcBef>
            </a:pPr>
            <a:r>
              <a:rPr lang="en-US" sz="1900" dirty="0"/>
              <a:t>Conclusion</a:t>
            </a:r>
          </a:p>
        </p:txBody>
      </p:sp>
    </p:spTree>
    <p:extLst>
      <p:ext uri="{BB962C8B-B14F-4D97-AF65-F5344CB8AC3E}">
        <p14:creationId xmlns:p14="http://schemas.microsoft.com/office/powerpoint/2010/main" val="3346685798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5B8CE60-587E-1D5C-8B50-ED3441BA49CE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299835" y="430529"/>
            <a:ext cx="5486400" cy="3291840"/>
          </a:xfrm>
        </p:spPr>
        <p:txBody>
          <a:bodyPr/>
          <a:lstStyle/>
          <a:p>
            <a:r>
              <a:rPr lang="en-US" dirty="0"/>
              <a:t>Problem Statement</a:t>
            </a:r>
          </a:p>
        </p:txBody>
      </p:sp>
      <p:pic>
        <p:nvPicPr>
          <p:cNvPr id="12" name="Picture Placeholder 4" descr="A close-up of a wood grain">
            <a:extLst>
              <a:ext uri="{FF2B5EF4-FFF2-40B4-BE49-F238E27FC236}">
                <a16:creationId xmlns:a16="http://schemas.microsoft.com/office/drawing/2014/main" id="{7D5BDB53-9169-3BBC-9362-0539514AC7DD}"/>
              </a:ext>
            </a:extLst>
          </p:cNvPr>
          <p:cNvPicPr>
            <a:picLocks noGrp="1" noChangeAspect="1"/>
          </p:cNvPicPr>
          <p:nvPr>
            <p:ph type="pic" sz="quarter" idx="12"/>
          </p:nvPr>
        </p:nvPicPr>
        <p:blipFill rotWithShape="1">
          <a:blip r:embed="rId3">
            <a:extLst>
              <a:ext uri="{BEBA8EAE-BF5A-486C-A8C5-ECC9F3942E4B}">
                <a14:imgProps xmlns:a14="http://schemas.microsoft.com/office/drawing/2010/main">
                  <a14:imgLayer r:embed="rId4">
                    <a14:imgEffect>
                      <a14:colorTemperature colorTemp="4700"/>
                    </a14:imgEffect>
                    <a14:imgEffect>
                      <a14:saturation sat="0"/>
                    </a14:imgEffect>
                  </a14:imgLayer>
                </a14:imgProps>
              </a:ex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/>
        </p:blipFill>
        <p:spPr>
          <a:xfrm>
            <a:off x="0" y="-11113"/>
            <a:ext cx="5791200" cy="6880226"/>
          </a:xfrm>
        </p:spPr>
      </p:pic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E02AE9C-BA1D-195E-3B93-A5A0CC03D8F3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299835" y="4114800"/>
            <a:ext cx="5486400" cy="2099722"/>
          </a:xfrm>
        </p:spPr>
        <p:txBody>
          <a:bodyPr/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Coastal regions face increasing threats: storm surges, coastal erosion, algal blooms, illegal dumping, and cyclonic activity.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Timely data-driven intervention is crucial for saving lives, property, and blue carbon habitats.</a:t>
            </a:r>
          </a:p>
        </p:txBody>
      </p:sp>
    </p:spTree>
    <p:extLst>
      <p:ext uri="{BB962C8B-B14F-4D97-AF65-F5344CB8AC3E}">
        <p14:creationId xmlns:p14="http://schemas.microsoft.com/office/powerpoint/2010/main" val="1440871986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Title 2">
            <a:extLst>
              <a:ext uri="{FF2B5EF4-FFF2-40B4-BE49-F238E27FC236}">
                <a16:creationId xmlns:a16="http://schemas.microsoft.com/office/drawing/2014/main" id="{545D3755-C3E2-975E-DE68-CDECC4B526E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102875"/>
            <a:ext cx="10873740" cy="1680205"/>
          </a:xfrm>
        </p:spPr>
        <p:txBody>
          <a:bodyPr/>
          <a:lstStyle/>
          <a:p>
            <a:r>
              <a:rPr lang="en-US" dirty="0"/>
              <a:t>Motivation &amp; Impact</a:t>
            </a:r>
          </a:p>
        </p:txBody>
      </p:sp>
      <p:sp>
        <p:nvSpPr>
          <p:cNvPr id="7" name="Text Placeholder 6">
            <a:extLst>
              <a:ext uri="{FF2B5EF4-FFF2-40B4-BE49-F238E27FC236}">
                <a16:creationId xmlns:a16="http://schemas.microsoft.com/office/drawing/2014/main" id="{F70BD87D-F7DA-961B-4024-A354DC87D168}"/>
              </a:ext>
            </a:extLst>
          </p:cNvPr>
          <p:cNvSpPr>
            <a:spLocks noGrp="1"/>
          </p:cNvSpPr>
          <p:nvPr>
            <p:ph sz="quarter" idx="13"/>
          </p:nvPr>
        </p:nvSpPr>
        <p:spPr>
          <a:xfrm>
            <a:off x="3657600" y="2281238"/>
            <a:ext cx="7810500" cy="3700462"/>
          </a:xfrm>
        </p:spPr>
        <p:txBody>
          <a:bodyPr>
            <a:normAutofit/>
          </a:bodyPr>
          <a:lstStyle/>
          <a:p>
            <a:r>
              <a:rPr lang="en-US" dirty="0"/>
              <a:t>Protects human lives and assets from sudden disasters</a:t>
            </a:r>
          </a:p>
          <a:p>
            <a:r>
              <a:rPr lang="en-US" dirty="0"/>
              <a:t>Preserves coastal ecosystems vital for climate and biodiversity</a:t>
            </a:r>
          </a:p>
          <a:p>
            <a:r>
              <a:rPr lang="en-US" dirty="0"/>
              <a:t>Empowers communities and authorities for sustainable management.</a:t>
            </a:r>
          </a:p>
          <a:p>
            <a:endParaRPr lang="en-US" dirty="0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C78CEA4F-D72A-C069-6A51-328B103CA0C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>
            <a:grpSpLocks/>
          </p:cNvGrpSpPr>
          <p:nvPr/>
        </p:nvGrpSpPr>
        <p:grpSpPr bwMode="auto">
          <a:xfrm rot="16200000" flipV="1">
            <a:off x="0" y="3900132"/>
            <a:ext cx="2959226" cy="2959226"/>
            <a:chOff x="0" y="12289"/>
            <a:chExt cx="3550" cy="3551"/>
          </a:xfrm>
        </p:grpSpPr>
        <p:sp>
          <p:nvSpPr>
            <p:cNvPr id="20" name="Freeform 19">
              <a:extLst>
                <a:ext uri="{FF2B5EF4-FFF2-40B4-BE49-F238E27FC236}">
                  <a16:creationId xmlns:a16="http://schemas.microsoft.com/office/drawing/2014/main" id="{7E473402-19FD-A5B0-5CB6-E5F3926D3828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2289"/>
              <a:ext cx="1789" cy="2386"/>
            </a:xfrm>
            <a:custGeom>
              <a:avLst/>
              <a:gdLst>
                <a:gd name="T0" fmla="*/ 0 w 1789"/>
                <a:gd name="T1" fmla="+- 0 12290 12290"/>
                <a:gd name="T2" fmla="*/ 12290 h 2386"/>
                <a:gd name="T3" fmla="*/ 0 w 1789"/>
                <a:gd name="T4" fmla="+- 0 13484 12290"/>
                <a:gd name="T5" fmla="*/ 13484 h 2386"/>
                <a:gd name="T6" fmla="*/ 1192 w 1789"/>
                <a:gd name="T7" fmla="+- 0 14676 12290"/>
                <a:gd name="T8" fmla="*/ 14676 h 2386"/>
                <a:gd name="T9" fmla="*/ 1789 w 1789"/>
                <a:gd name="T10" fmla="+- 0 14079 12290"/>
                <a:gd name="T11" fmla="*/ 14079 h 2386"/>
                <a:gd name="T12" fmla="*/ 0 w 1789"/>
                <a:gd name="T13" fmla="+- 0 12290 12290"/>
                <a:gd name="T14" fmla="*/ 12290 h 2386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  <a:cxn ang="0">
                  <a:pos x="T12" y="T14"/>
                </a:cxn>
              </a:cxnLst>
              <a:rect l="0" t="0" r="r" b="b"/>
              <a:pathLst>
                <a:path w="1789" h="2386">
                  <a:moveTo>
                    <a:pt x="0" y="0"/>
                  </a:moveTo>
                  <a:lnTo>
                    <a:pt x="0" y="1194"/>
                  </a:lnTo>
                  <a:lnTo>
                    <a:pt x="1192" y="2386"/>
                  </a:lnTo>
                  <a:lnTo>
                    <a:pt x="1789" y="1789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accent6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1" name="Freeform 20">
              <a:extLst>
                <a:ext uri="{FF2B5EF4-FFF2-40B4-BE49-F238E27FC236}">
                  <a16:creationId xmlns:a16="http://schemas.microsoft.com/office/drawing/2014/main" id="{879D1CAD-2EA2-9376-7B64-0C3AC590F651}"/>
                </a:ext>
              </a:extLst>
            </p:cNvPr>
            <p:cNvSpPr>
              <a:spLocks/>
            </p:cNvSpPr>
            <p:nvPr/>
          </p:nvSpPr>
          <p:spPr bwMode="auto">
            <a:xfrm>
              <a:off x="0" y="14678"/>
              <a:ext cx="1162" cy="1162"/>
            </a:xfrm>
            <a:custGeom>
              <a:avLst/>
              <a:gdLst>
                <a:gd name="T0" fmla="*/ 0 w 1162"/>
                <a:gd name="T1" fmla="+- 0 14679 14679"/>
                <a:gd name="T2" fmla="*/ 14679 h 1162"/>
                <a:gd name="T3" fmla="*/ 0 w 1162"/>
                <a:gd name="T4" fmla="+- 0 15840 14679"/>
                <a:gd name="T5" fmla="*/ 15840 h 1162"/>
                <a:gd name="T6" fmla="*/ 1161 w 1162"/>
                <a:gd name="T7" fmla="+- 0 15840 14679"/>
                <a:gd name="T8" fmla="*/ 15840 h 1162"/>
                <a:gd name="T9" fmla="*/ 0 w 1162"/>
                <a:gd name="T10" fmla="+- 0 14679 14679"/>
                <a:gd name="T11" fmla="*/ 14679 h 1162"/>
              </a:gdLst>
              <a:ahLst/>
              <a:cxnLst>
                <a:cxn ang="0">
                  <a:pos x="T0" y="T2"/>
                </a:cxn>
                <a:cxn ang="0">
                  <a:pos x="T3" y="T5"/>
                </a:cxn>
                <a:cxn ang="0">
                  <a:pos x="T6" y="T8"/>
                </a:cxn>
                <a:cxn ang="0">
                  <a:pos x="T9" y="T11"/>
                </a:cxn>
              </a:cxnLst>
              <a:rect l="0" t="0" r="r" b="b"/>
              <a:pathLst>
                <a:path w="1162" h="1162">
                  <a:moveTo>
                    <a:pt x="0" y="0"/>
                  </a:moveTo>
                  <a:lnTo>
                    <a:pt x="0" y="1161"/>
                  </a:lnTo>
                  <a:lnTo>
                    <a:pt x="1161" y="1161"/>
                  </a:lnTo>
                  <a:lnTo>
                    <a:pt x="0" y="0"/>
                  </a:lnTo>
                  <a:close/>
                </a:path>
              </a:pathLst>
            </a:custGeom>
            <a:solidFill>
              <a:schemeClr val="tx2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  <p:sp>
          <p:nvSpPr>
            <p:cNvPr id="22" name="Freeform 21">
              <a:extLst>
                <a:ext uri="{FF2B5EF4-FFF2-40B4-BE49-F238E27FC236}">
                  <a16:creationId xmlns:a16="http://schemas.microsoft.com/office/drawing/2014/main" id="{B16F8906-918C-BE0B-A4AB-6A1D48150AC7}"/>
                </a:ext>
              </a:extLst>
            </p:cNvPr>
            <p:cNvSpPr>
              <a:spLocks/>
            </p:cNvSpPr>
            <p:nvPr/>
          </p:nvSpPr>
          <p:spPr bwMode="auto">
            <a:xfrm>
              <a:off x="1221" y="14675"/>
              <a:ext cx="2329" cy="1165"/>
            </a:xfrm>
            <a:custGeom>
              <a:avLst/>
              <a:gdLst>
                <a:gd name="T0" fmla="+- 0 3550 1221"/>
                <a:gd name="T1" fmla="*/ T0 w 2329"/>
                <a:gd name="T2" fmla="+- 0 15840 14676"/>
                <a:gd name="T3" fmla="*/ 15840 h 1165"/>
                <a:gd name="T4" fmla="+- 0 2386 1221"/>
                <a:gd name="T5" fmla="*/ T4 w 2329"/>
                <a:gd name="T6" fmla="+- 0 14676 14676"/>
                <a:gd name="T7" fmla="*/ 14676 h 1165"/>
                <a:gd name="T8" fmla="+- 0 1221 1221"/>
                <a:gd name="T9" fmla="*/ T8 w 2329"/>
                <a:gd name="T10" fmla="+- 0 15840 14676"/>
                <a:gd name="T11" fmla="*/ 15840 h 1165"/>
                <a:gd name="T12" fmla="+- 0 3550 1221"/>
                <a:gd name="T13" fmla="*/ T12 w 2329"/>
                <a:gd name="T14" fmla="+- 0 15840 14676"/>
                <a:gd name="T15" fmla="*/ 15840 h 1165"/>
              </a:gdLst>
              <a:ahLst/>
              <a:cxnLst>
                <a:cxn ang="0">
                  <a:pos x="T1" y="T3"/>
                </a:cxn>
                <a:cxn ang="0">
                  <a:pos x="T5" y="T7"/>
                </a:cxn>
                <a:cxn ang="0">
                  <a:pos x="T9" y="T11"/>
                </a:cxn>
                <a:cxn ang="0">
                  <a:pos x="T13" y="T15"/>
                </a:cxn>
              </a:cxnLst>
              <a:rect l="0" t="0" r="r" b="b"/>
              <a:pathLst>
                <a:path w="2329" h="1165">
                  <a:moveTo>
                    <a:pt x="2329" y="1164"/>
                  </a:moveTo>
                  <a:lnTo>
                    <a:pt x="1165" y="0"/>
                  </a:lnTo>
                  <a:lnTo>
                    <a:pt x="0" y="1164"/>
                  </a:lnTo>
                  <a:lnTo>
                    <a:pt x="2329" y="1164"/>
                  </a:lnTo>
                </a:path>
              </a:pathLst>
            </a:custGeom>
            <a:solidFill>
              <a:schemeClr val="accent3"/>
            </a:solidFill>
            <a:ln>
              <a:noFill/>
            </a:ln>
            <a:extLst>
              <a:ext uri="{91240B29-F687-4F45-9708-019B960494DF}">
                <a14:hiddenLine xmlns:a14="http://schemas.microsoft.com/office/drawing/2010/main" w="9525">
                  <a:solidFill>
                    <a:srgbClr val="000000"/>
                  </a:solidFill>
                  <a:round/>
                  <a:headEnd/>
                  <a:tailEnd/>
                </a14:hiddenLine>
              </a:ext>
            </a:extLst>
          </p:spPr>
          <p:txBody>
            <a:bodyPr rot="0" vert="horz" wrap="square" lIns="91440" tIns="45720" rIns="91440" bIns="45720" anchor="t" anchorCtr="0" upright="1">
              <a:noAutofit/>
            </a:bodyPr>
            <a:lstStyle/>
            <a:p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3200312026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1" name="Picture Placeholder 10" descr="A close-up of a plant">
            <a:extLst>
              <a:ext uri="{FF2B5EF4-FFF2-40B4-BE49-F238E27FC236}">
                <a16:creationId xmlns:a16="http://schemas.microsoft.com/office/drawing/2014/main" id="{8DB431A1-9806-9CFE-0E5F-1A5611C2A666}"/>
              </a:ext>
            </a:extLst>
          </p:cNvPr>
          <p:cNvPicPr>
            <a:picLocks noGrp="1" noChangeAspect="1"/>
          </p:cNvPicPr>
          <p:nvPr>
            <p:ph type="pic" sz="quarter" idx="13"/>
          </p:nvPr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 l="23" r="23"/>
          <a:stretch/>
        </p:blipFill>
        <p:spPr>
          <a:xfrm>
            <a:off x="0" y="0"/>
            <a:ext cx="12192000" cy="6880225"/>
          </a:xfrm>
        </p:spPr>
      </p:pic>
      <p:sp>
        <p:nvSpPr>
          <p:cNvPr id="3" name="Title 2">
            <a:extLst>
              <a:ext uri="{FF2B5EF4-FFF2-40B4-BE49-F238E27FC236}">
                <a16:creationId xmlns:a16="http://schemas.microsoft.com/office/drawing/2014/main" id="{9C37279A-330D-886F-340D-494A5005E5FC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309359" y="444933"/>
            <a:ext cx="5477479" cy="3291840"/>
          </a:xfrm>
        </p:spPr>
        <p:txBody>
          <a:bodyPr/>
          <a:lstStyle/>
          <a:p>
            <a:r>
              <a:rPr lang="en-US" dirty="0"/>
              <a:t>Stakeholders &amp; Users</a:t>
            </a:r>
          </a:p>
        </p:txBody>
      </p:sp>
      <p:graphicFrame>
        <p:nvGraphicFramePr>
          <p:cNvPr id="5" name="Table 4">
            <a:extLst>
              <a:ext uri="{FF2B5EF4-FFF2-40B4-BE49-F238E27FC236}">
                <a16:creationId xmlns:a16="http://schemas.microsoft.com/office/drawing/2014/main" id="{4A80AE4A-38E4-859C-DD3D-532BE2071A86}"/>
              </a:ext>
            </a:extLst>
          </p:cNvPr>
          <p:cNvGraphicFramePr>
            <a:graphicFrameLocks noGrp="1"/>
          </p:cNvGraphicFramePr>
          <p:nvPr>
            <p:extLst>
              <p:ext uri="{D42A27DB-BD31-4B8C-83A1-F6EECF244321}">
                <p14:modId xmlns:p14="http://schemas.microsoft.com/office/powerpoint/2010/main" val="1238179398"/>
              </p:ext>
            </p:extLst>
          </p:nvPr>
        </p:nvGraphicFramePr>
        <p:xfrm>
          <a:off x="6309358" y="4470572"/>
          <a:ext cx="5477480" cy="1501020"/>
        </p:xfrm>
        <a:graphic>
          <a:graphicData uri="http://schemas.openxmlformats.org/drawingml/2006/table">
            <a:tbl>
              <a:tblPr firstRow="1" bandRow="1">
                <a:tableStyleId>{8A107856-5554-42FB-B03E-39F5DBC370BA}</a:tableStyleId>
              </a:tblPr>
              <a:tblGrid>
                <a:gridCol w="2738740">
                  <a:extLst>
                    <a:ext uri="{9D8B030D-6E8A-4147-A177-3AD203B41FA5}">
                      <a16:colId xmlns:a16="http://schemas.microsoft.com/office/drawing/2014/main" val="3611267108"/>
                    </a:ext>
                  </a:extLst>
                </a:gridCol>
                <a:gridCol w="2738740">
                  <a:extLst>
                    <a:ext uri="{9D8B030D-6E8A-4147-A177-3AD203B41FA5}">
                      <a16:colId xmlns:a16="http://schemas.microsoft.com/office/drawing/2014/main" val="196181607"/>
                    </a:ext>
                  </a:extLst>
                </a:gridCol>
              </a:tblGrid>
              <a:tr h="750510"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Disaster management agencies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algn="ctr"/>
                      <a:r>
                        <a:rPr lang="en-IN" dirty="0"/>
                        <a:t>City and state governments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2709991073"/>
                  </a:ext>
                </a:extLst>
              </a:tr>
              <a:tr h="750510"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IN" dirty="0"/>
                        <a:t>Coastal communities (fisherfolk, residents)</a:t>
                      </a:r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pPr marL="0" marR="0" lvl="0" indent="0" algn="ctr" defTabSz="914400" rtl="0" eaLnBrk="1" fontAlgn="auto" latinLnBrk="0" hangingPunct="1">
                        <a:lnSpc>
                          <a:spcPct val="100000"/>
                        </a:lnSpc>
                        <a:spcBef>
                          <a:spcPts val="0"/>
                        </a:spcBef>
                        <a:spcAft>
                          <a:spcPts val="0"/>
                        </a:spcAft>
                        <a:buClrTx/>
                        <a:buSzTx/>
                        <a:buFontTx/>
                        <a:buNone/>
                        <a:tabLst/>
                        <a:defRPr/>
                      </a:pPr>
                      <a:r>
                        <a:rPr lang="en-US" dirty="0"/>
                        <a:t>Environmental NGOs and civil defense teams</a:t>
                      </a:r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385990474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249372667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>
          <a:extLst>
            <a:ext uri="{FF2B5EF4-FFF2-40B4-BE49-F238E27FC236}">
              <a16:creationId xmlns:a16="http://schemas.microsoft.com/office/drawing/2014/main" id="{C21633A5-8BE3-D44D-57F3-2EF161376844}"/>
            </a:ext>
          </a:extLst>
        </p:cNvPr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" name="Title 8">
            <a:extLst>
              <a:ext uri="{FF2B5EF4-FFF2-40B4-BE49-F238E27FC236}">
                <a16:creationId xmlns:a16="http://schemas.microsoft.com/office/drawing/2014/main" id="{5AB6D40A-2A0A-AF3D-8CF7-3ECD3776563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6309904" y="411479"/>
            <a:ext cx="5486400" cy="3291840"/>
          </a:xfrm>
        </p:spPr>
        <p:txBody>
          <a:bodyPr/>
          <a:lstStyle/>
          <a:p>
            <a:r>
              <a:rPr lang="en-US" dirty="0"/>
              <a:t>Solution Overview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591442CD-A26D-1761-8CE7-8BC3075BB4ED}"/>
              </a:ext>
            </a:extLst>
          </p:cNvPr>
          <p:cNvSpPr>
            <a:spLocks noGrp="1"/>
          </p:cNvSpPr>
          <p:nvPr>
            <p:ph type="body" sz="quarter" idx="11"/>
          </p:nvPr>
        </p:nvSpPr>
        <p:spPr>
          <a:xfrm>
            <a:off x="6309905" y="4549552"/>
            <a:ext cx="5486400" cy="1645920"/>
          </a:xfrm>
        </p:spPr>
        <p:txBody>
          <a:bodyPr>
            <a:normAutofit lnSpcReduction="10000"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AI-powered, multi-source early warning and alert platform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Real-time data fusion, anomaly detection, and threat prediction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1800" dirty="0"/>
              <a:t>Actionable alerts to authorities and exposed communities via SMS, app, and dashboard</a:t>
            </a:r>
          </a:p>
        </p:txBody>
      </p:sp>
    </p:spTree>
    <p:extLst>
      <p:ext uri="{BB962C8B-B14F-4D97-AF65-F5344CB8AC3E}">
        <p14:creationId xmlns:p14="http://schemas.microsoft.com/office/powerpoint/2010/main" val="2039059756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05346ED-721D-85EE-2F1B-A31D0912DE2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4360" y="278129"/>
            <a:ext cx="9778365" cy="1494596"/>
          </a:xfrm>
        </p:spPr>
        <p:txBody>
          <a:bodyPr/>
          <a:lstStyle/>
          <a:p>
            <a:r>
              <a:rPr lang="en-US" dirty="0"/>
              <a:t>Core Features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DB097449-5B72-ADA0-3B2D-1CBC160D6B90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2676525"/>
            <a:ext cx="9977224" cy="3597470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ingestion from sensors (tide gauges), satellite feeds, and weather data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AI/ML models analyze trends and detect anomalies in real time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Multi-channel alert distribution: SMS, push notifications, web dashboards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Action history and feedback collection for continuous improvement</a:t>
            </a:r>
          </a:p>
        </p:txBody>
      </p:sp>
    </p:spTree>
    <p:extLst>
      <p:ext uri="{BB962C8B-B14F-4D97-AF65-F5344CB8AC3E}">
        <p14:creationId xmlns:p14="http://schemas.microsoft.com/office/powerpoint/2010/main" val="888484295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60BD29B5-1B58-809F-FEA7-B82105E9466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6217285" y="3587299"/>
            <a:ext cx="4939666" cy="2542810"/>
          </a:xfrm>
        </p:spPr>
        <p:txBody>
          <a:bodyPr/>
          <a:lstStyle/>
          <a:p>
            <a:r>
              <a:rPr lang="en-US" dirty="0"/>
              <a:t>System Architecture &amp; Workflow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B599B60-BF79-A832-6AD4-6C6FC6CE4317}"/>
              </a:ext>
            </a:extLst>
          </p:cNvPr>
          <p:cNvSpPr>
            <a:spLocks noGrp="1"/>
          </p:cNvSpPr>
          <p:nvPr>
            <p:ph sz="quarter" idx="15"/>
          </p:nvPr>
        </p:nvSpPr>
        <p:spPr>
          <a:xfrm>
            <a:off x="594360" y="541177"/>
            <a:ext cx="5198269" cy="5588932"/>
          </a:xfrm>
        </p:spPr>
        <p:txBody>
          <a:bodyPr>
            <a:normAutofit/>
          </a:bodyPr>
          <a:lstStyle/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Data pipeline: sensors &amp; APIs → central server → AI/ML analysis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Alert engine: interprets model outputs, triggers notifications</a:t>
            </a:r>
          </a:p>
          <a:p>
            <a:pPr marL="342900" indent="-342900">
              <a:buFont typeface="Arial" panose="020B0604020202020204" pitchFamily="34" charset="0"/>
              <a:buChar char="•"/>
            </a:pPr>
            <a:r>
              <a:rPr lang="en-US" sz="2400" dirty="0"/>
              <a:t>User interfaces: intuitive dashboards for authorities, mobile app for public notifications</a:t>
            </a:r>
          </a:p>
        </p:txBody>
      </p:sp>
    </p:spTree>
    <p:extLst>
      <p:ext uri="{BB962C8B-B14F-4D97-AF65-F5344CB8AC3E}">
        <p14:creationId xmlns:p14="http://schemas.microsoft.com/office/powerpoint/2010/main" val="308822533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Title 1">
            <a:extLst>
              <a:ext uri="{FF2B5EF4-FFF2-40B4-BE49-F238E27FC236}">
                <a16:creationId xmlns:a16="http://schemas.microsoft.com/office/drawing/2014/main" id="{9BBE6793-EC38-83B7-E66D-E3287495A40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595523" y="142240"/>
            <a:ext cx="10754360" cy="695765"/>
          </a:xfrm>
        </p:spPr>
        <p:txBody>
          <a:bodyPr/>
          <a:lstStyle/>
          <a:p>
            <a:r>
              <a:rPr lang="en-US" dirty="0"/>
              <a:t>Technology Stack</a:t>
            </a:r>
          </a:p>
        </p:txBody>
      </p:sp>
      <p:sp>
        <p:nvSpPr>
          <p:cNvPr id="23" name="TextBox 22">
            <a:extLst>
              <a:ext uri="{FF2B5EF4-FFF2-40B4-BE49-F238E27FC236}">
                <a16:creationId xmlns:a16="http://schemas.microsoft.com/office/drawing/2014/main" id="{432355A2-27C0-3408-F73F-ED471E870FEA}"/>
              </a:ext>
            </a:extLst>
          </p:cNvPr>
          <p:cNvSpPr txBox="1"/>
          <p:nvPr/>
        </p:nvSpPr>
        <p:spPr>
          <a:xfrm>
            <a:off x="191791" y="1252799"/>
            <a:ext cx="3368842" cy="1477328"/>
          </a:xfrm>
          <a:prstGeom prst="rect">
            <a:avLst/>
          </a:prstGeom>
          <a:noFill/>
          <a:ln w="19050">
            <a:solidFill>
              <a:schemeClr val="accent1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1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Frontend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React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Typescript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Tailwind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Leaflet</a:t>
            </a:r>
          </a:p>
        </p:txBody>
      </p:sp>
      <p:pic>
        <p:nvPicPr>
          <p:cNvPr id="24" name="Picture 23">
            <a:extLst>
              <a:ext uri="{FF2B5EF4-FFF2-40B4-BE49-F238E27FC236}">
                <a16:creationId xmlns:a16="http://schemas.microsoft.com/office/drawing/2014/main" id="{B6B20E62-F118-07B1-A654-A0FBBED81FC8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t="26553" b="25232"/>
          <a:stretch>
            <a:fillRect/>
          </a:stretch>
        </p:blipFill>
        <p:spPr>
          <a:xfrm>
            <a:off x="1209805" y="1402922"/>
            <a:ext cx="2272206" cy="511596"/>
          </a:xfrm>
          <a:prstGeom prst="rect">
            <a:avLst/>
          </a:prstGeom>
        </p:spPr>
      </p:pic>
      <p:pic>
        <p:nvPicPr>
          <p:cNvPr id="25" name="Picture 24">
            <a:extLst>
              <a:ext uri="{FF2B5EF4-FFF2-40B4-BE49-F238E27FC236}">
                <a16:creationId xmlns:a16="http://schemas.microsoft.com/office/drawing/2014/main" id="{40EB4E9D-A952-CCFE-D17C-56C9966BAD53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300433" y="1991404"/>
            <a:ext cx="490697" cy="490697"/>
          </a:xfrm>
          <a:prstGeom prst="rect">
            <a:avLst/>
          </a:prstGeom>
        </p:spPr>
      </p:pic>
      <p:pic>
        <p:nvPicPr>
          <p:cNvPr id="26" name="Picture 25">
            <a:extLst>
              <a:ext uri="{FF2B5EF4-FFF2-40B4-BE49-F238E27FC236}">
                <a16:creationId xmlns:a16="http://schemas.microsoft.com/office/drawing/2014/main" id="{10C11C71-6420-094C-1ECC-5CE18ADBD02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884653" y="1823983"/>
            <a:ext cx="792882" cy="792882"/>
          </a:xfrm>
          <a:prstGeom prst="rect">
            <a:avLst/>
          </a:prstGeom>
        </p:spPr>
      </p:pic>
      <p:sp>
        <p:nvSpPr>
          <p:cNvPr id="27" name="TextBox 26">
            <a:extLst>
              <a:ext uri="{FF2B5EF4-FFF2-40B4-BE49-F238E27FC236}">
                <a16:creationId xmlns:a16="http://schemas.microsoft.com/office/drawing/2014/main" id="{5224DB5C-37D6-8856-07D7-5084881F0861}"/>
              </a:ext>
            </a:extLst>
          </p:cNvPr>
          <p:cNvSpPr txBox="1"/>
          <p:nvPr/>
        </p:nvSpPr>
        <p:spPr>
          <a:xfrm>
            <a:off x="370550" y="2963996"/>
            <a:ext cx="3368842" cy="1200329"/>
          </a:xfrm>
          <a:prstGeom prst="rect">
            <a:avLst/>
          </a:prstGeom>
          <a:noFill/>
          <a:ln w="19050">
            <a:solidFill>
              <a:srgbClr val="FF0000"/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rgbClr val="FF0000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Backend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 err="1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FastAPI</a:t>
            </a:r>
            <a:endParaRPr lang="en-IN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Celery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</a:p>
        </p:txBody>
      </p:sp>
      <p:pic>
        <p:nvPicPr>
          <p:cNvPr id="28" name="Picture 27">
            <a:extLst>
              <a:ext uri="{FF2B5EF4-FFF2-40B4-BE49-F238E27FC236}">
                <a16:creationId xmlns:a16="http://schemas.microsoft.com/office/drawing/2014/main" id="{1F9B4410-69B8-EDC4-A915-DB45BEAC3F2E}"/>
              </a:ext>
            </a:extLst>
          </p:cNvPr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1621928" y="3174776"/>
            <a:ext cx="656349" cy="656349"/>
          </a:xfrm>
          <a:prstGeom prst="rect">
            <a:avLst/>
          </a:prstGeom>
        </p:spPr>
      </p:pic>
      <p:pic>
        <p:nvPicPr>
          <p:cNvPr id="29" name="Picture 28">
            <a:extLst>
              <a:ext uri="{FF2B5EF4-FFF2-40B4-BE49-F238E27FC236}">
                <a16:creationId xmlns:a16="http://schemas.microsoft.com/office/drawing/2014/main" id="{AC7730C6-BC22-AA97-2B03-8B8011500FA8}"/>
              </a:ext>
            </a:extLst>
          </p:cNvPr>
          <p:cNvPicPr>
            <a:picLocks noChangeAspect="1"/>
          </p:cNvPicPr>
          <p:nvPr/>
        </p:nvPicPr>
        <p:blipFill>
          <a:blip r:embed="rId6"/>
          <a:stretch>
            <a:fillRect/>
          </a:stretch>
        </p:blipFill>
        <p:spPr>
          <a:xfrm>
            <a:off x="2600857" y="3513682"/>
            <a:ext cx="732924" cy="732924"/>
          </a:xfrm>
          <a:prstGeom prst="rect">
            <a:avLst/>
          </a:prstGeom>
        </p:spPr>
      </p:pic>
      <p:pic>
        <p:nvPicPr>
          <p:cNvPr id="30" name="Picture 29">
            <a:extLst>
              <a:ext uri="{FF2B5EF4-FFF2-40B4-BE49-F238E27FC236}">
                <a16:creationId xmlns:a16="http://schemas.microsoft.com/office/drawing/2014/main" id="{E7D7BC7A-B695-11F8-8F42-73F919CE22AF}"/>
              </a:ext>
            </a:extLst>
          </p:cNvPr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2600857" y="3025763"/>
            <a:ext cx="732924" cy="629625"/>
          </a:xfrm>
          <a:prstGeom prst="rect">
            <a:avLst/>
          </a:prstGeom>
        </p:spPr>
      </p:pic>
      <p:sp>
        <p:nvSpPr>
          <p:cNvPr id="31" name="TextBox 30">
            <a:extLst>
              <a:ext uri="{FF2B5EF4-FFF2-40B4-BE49-F238E27FC236}">
                <a16:creationId xmlns:a16="http://schemas.microsoft.com/office/drawing/2014/main" id="{20A9F7CB-00AD-7A66-9B54-7F60E16FE588}"/>
              </a:ext>
            </a:extLst>
          </p:cNvPr>
          <p:cNvSpPr txBox="1"/>
          <p:nvPr/>
        </p:nvSpPr>
        <p:spPr>
          <a:xfrm>
            <a:off x="3918150" y="1559022"/>
            <a:ext cx="2161821" cy="923330"/>
          </a:xfrm>
          <a:prstGeom prst="rect">
            <a:avLst/>
          </a:prstGeom>
          <a:noFill/>
          <a:ln w="19050">
            <a:solidFill>
              <a:schemeClr val="accent4">
                <a:lumMod val="75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4">
                    <a:lumMod val="75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Database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MongoDB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Redis</a:t>
            </a:r>
          </a:p>
        </p:txBody>
      </p:sp>
      <p:pic>
        <p:nvPicPr>
          <p:cNvPr id="32" name="Picture 31">
            <a:extLst>
              <a:ext uri="{FF2B5EF4-FFF2-40B4-BE49-F238E27FC236}">
                <a16:creationId xmlns:a16="http://schemas.microsoft.com/office/drawing/2014/main" id="{5507B663-2403-E007-D364-4B07DE8A09E2}"/>
              </a:ext>
            </a:extLst>
          </p:cNvPr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5124188" y="1646182"/>
            <a:ext cx="687454" cy="687454"/>
          </a:xfrm>
          <a:prstGeom prst="rect">
            <a:avLst/>
          </a:prstGeom>
        </p:spPr>
      </p:pic>
      <p:pic>
        <p:nvPicPr>
          <p:cNvPr id="33" name="Picture 32">
            <a:extLst>
              <a:ext uri="{FF2B5EF4-FFF2-40B4-BE49-F238E27FC236}">
                <a16:creationId xmlns:a16="http://schemas.microsoft.com/office/drawing/2014/main" id="{3F2C1E6F-2303-173F-2C72-1B03D7878E34}"/>
              </a:ext>
            </a:extLst>
          </p:cNvPr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2758581" y="1840311"/>
            <a:ext cx="792882" cy="792882"/>
          </a:xfrm>
          <a:prstGeom prst="rect">
            <a:avLst/>
          </a:prstGeom>
        </p:spPr>
      </p:pic>
      <p:sp>
        <p:nvSpPr>
          <p:cNvPr id="34" name="TextBox 33">
            <a:extLst>
              <a:ext uri="{FF2B5EF4-FFF2-40B4-BE49-F238E27FC236}">
                <a16:creationId xmlns:a16="http://schemas.microsoft.com/office/drawing/2014/main" id="{CADB117F-FA7A-9162-CED3-7EE1DABDE484}"/>
              </a:ext>
            </a:extLst>
          </p:cNvPr>
          <p:cNvSpPr txBox="1"/>
          <p:nvPr/>
        </p:nvSpPr>
        <p:spPr>
          <a:xfrm>
            <a:off x="3967637" y="2931771"/>
            <a:ext cx="2161821" cy="923330"/>
          </a:xfrm>
          <a:prstGeom prst="rect">
            <a:avLst/>
          </a:prstGeom>
          <a:noFill/>
          <a:ln w="19050">
            <a:solidFill>
              <a:schemeClr val="accent6">
                <a:lumMod val="5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b="1" dirty="0">
                <a:solidFill>
                  <a:schemeClr val="accent6">
                    <a:lumMod val="50000"/>
                  </a:schemeClr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Notifications</a:t>
            </a:r>
            <a:r>
              <a:rPr lang="en-IN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: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Twilio,</a:t>
            </a:r>
          </a:p>
          <a:p>
            <a:r>
              <a:rPr lang="en-IN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SendGrid</a:t>
            </a:r>
          </a:p>
        </p:txBody>
      </p:sp>
      <p:pic>
        <p:nvPicPr>
          <p:cNvPr id="35" name="Picture 34">
            <a:extLst>
              <a:ext uri="{FF2B5EF4-FFF2-40B4-BE49-F238E27FC236}">
                <a16:creationId xmlns:a16="http://schemas.microsoft.com/office/drawing/2014/main" id="{3AA6A9D7-D309-BF7C-9E50-FE5A53CA327A}"/>
              </a:ext>
            </a:extLst>
          </p:cNvPr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89489" y="2785285"/>
            <a:ext cx="1179665" cy="1179665"/>
          </a:xfrm>
          <a:prstGeom prst="rect">
            <a:avLst/>
          </a:prstGeom>
        </p:spPr>
      </p:pic>
      <p:sp>
        <p:nvSpPr>
          <p:cNvPr id="36" name="TextBox 35">
            <a:extLst>
              <a:ext uri="{FF2B5EF4-FFF2-40B4-BE49-F238E27FC236}">
                <a16:creationId xmlns:a16="http://schemas.microsoft.com/office/drawing/2014/main" id="{51F3AAD3-B598-8B3A-C6DE-51D39808AC2F}"/>
              </a:ext>
            </a:extLst>
          </p:cNvPr>
          <p:cNvSpPr txBox="1"/>
          <p:nvPr/>
        </p:nvSpPr>
        <p:spPr>
          <a:xfrm>
            <a:off x="6308216" y="551289"/>
            <a:ext cx="5443905" cy="5755422"/>
          </a:xfrm>
          <a:prstGeom prst="rect">
            <a:avLst/>
          </a:prstGeom>
          <a:noFill/>
          <a:ln w="19050">
            <a:solidFill>
              <a:schemeClr val="tx2">
                <a:lumMod val="10000"/>
              </a:schemeClr>
            </a:solidFill>
          </a:ln>
        </p:spPr>
        <p:txBody>
          <a:bodyPr wrap="square" rtlCol="0">
            <a:spAutoFit/>
          </a:bodyPr>
          <a:lstStyle/>
          <a:p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Satellite and Analysis:</a:t>
            </a: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Prototype</a:t>
            </a:r>
            <a:r>
              <a:rPr lang="en-IN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  <a:sym typeface="Wingdings" panose="05000000000000000000" pitchFamily="2" charset="2"/>
              </a:rPr>
              <a:t> (Google Earth Engine)</a:t>
            </a:r>
            <a:endParaRPr lang="en-IN" sz="1600" b="1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1600" dirty="0">
                <a:solidFill>
                  <a:schemeClr val="bg1"/>
                </a:solidFill>
              </a:rPr>
              <a:t>A cloud-based geospatial analysis platform. Fetches and processes satellite imagery (e.g., Sentinel-2, Landsat) to detect changes in AOIs using advanced algorithms.</a:t>
            </a:r>
            <a:endParaRPr lang="en-US" sz="1600" dirty="0">
              <a:solidFill>
                <a:schemeClr val="bg1"/>
              </a:solidFill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>
              <a:buFont typeface="Arial" panose="020B0604020202020204" pitchFamily="34" charset="0"/>
              <a:buChar char="•"/>
            </a:pPr>
            <a:r>
              <a:rPr lang="en-US" sz="1600" b="1" dirty="0">
                <a:solidFill>
                  <a:schemeClr val="bg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ML Implementation (Static Working):</a:t>
            </a:r>
          </a:p>
          <a:p>
            <a:r>
              <a:rPr lang="en-IN" sz="1600" dirty="0">
                <a:solidFill>
                  <a:schemeClr val="bg1"/>
                </a:solidFill>
              </a:rPr>
              <a:t>1. Data Acquisition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ISRO LISS-4 (Bands 2, 3, 4: Green, Red, NIR)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Source: </a:t>
            </a:r>
            <a:r>
              <a:rPr lang="en-IN" sz="1600" dirty="0" err="1">
                <a:solidFill>
                  <a:schemeClr val="bg1"/>
                </a:solidFill>
              </a:rPr>
              <a:t>Bhoonidhi</a:t>
            </a:r>
            <a:r>
              <a:rPr lang="en-IN" sz="1600" dirty="0">
                <a:solidFill>
                  <a:schemeClr val="bg1"/>
                </a:solidFill>
              </a:rPr>
              <a:t> (</a:t>
            </a:r>
            <a:r>
              <a:rPr lang="en-IN" sz="1600" dirty="0" err="1">
                <a:solidFill>
                  <a:schemeClr val="bg1"/>
                </a:solidFill>
              </a:rPr>
              <a:t>GeoTIFF</a:t>
            </a:r>
            <a:r>
              <a:rPr lang="en-IN" sz="1600" dirty="0">
                <a:solidFill>
                  <a:schemeClr val="bg1"/>
                </a:solidFill>
              </a:rPr>
              <a:t>, Multi-temporal – T1 &amp; T2)</a:t>
            </a:r>
          </a:p>
          <a:p>
            <a:r>
              <a:rPr lang="en-IN" sz="1600" dirty="0">
                <a:solidFill>
                  <a:schemeClr val="bg1"/>
                </a:solidFill>
              </a:rPr>
              <a:t>2. AOI Handling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User-defined GeoJSON from frontend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Stored in MongoDB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Used for raster clipping</a:t>
            </a:r>
          </a:p>
          <a:p>
            <a:r>
              <a:rPr lang="en-IN" sz="1600" dirty="0">
                <a:solidFill>
                  <a:schemeClr val="bg1"/>
                </a:solidFill>
              </a:rPr>
              <a:t>3. Image Preprocessing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Tools: </a:t>
            </a:r>
            <a:r>
              <a:rPr lang="en-IN" sz="1600" dirty="0" err="1">
                <a:solidFill>
                  <a:schemeClr val="bg1"/>
                </a:solidFill>
              </a:rPr>
              <a:t>rasterio</a:t>
            </a:r>
            <a:r>
              <a:rPr lang="en-IN" sz="1600" dirty="0">
                <a:solidFill>
                  <a:schemeClr val="bg1"/>
                </a:solidFill>
              </a:rPr>
              <a:t>, </a:t>
            </a:r>
            <a:r>
              <a:rPr lang="en-IN" sz="1600" dirty="0" err="1">
                <a:solidFill>
                  <a:schemeClr val="bg1"/>
                </a:solidFill>
              </a:rPr>
              <a:t>geopandas</a:t>
            </a:r>
            <a:r>
              <a:rPr lang="en-IN" sz="1600" dirty="0">
                <a:solidFill>
                  <a:schemeClr val="bg1"/>
                </a:solidFill>
              </a:rPr>
              <a:t>, </a:t>
            </a:r>
            <a:r>
              <a:rPr lang="en-IN" sz="1600" dirty="0" err="1">
                <a:solidFill>
                  <a:schemeClr val="bg1"/>
                </a:solidFill>
              </a:rPr>
              <a:t>numpy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Clipping, Normalization, Basic Cloud Masking</a:t>
            </a:r>
          </a:p>
          <a:p>
            <a:r>
              <a:rPr lang="en-IN" sz="1600" dirty="0">
                <a:solidFill>
                  <a:schemeClr val="bg1"/>
                </a:solidFill>
              </a:rPr>
              <a:t>4. Change Detection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NDVI Calculation &amp; Differencing (</a:t>
            </a:r>
            <a:r>
              <a:rPr lang="el-GR" sz="1600" dirty="0">
                <a:solidFill>
                  <a:schemeClr val="bg1"/>
                </a:solidFill>
              </a:rPr>
              <a:t>Δ</a:t>
            </a:r>
            <a:r>
              <a:rPr lang="en-IN" sz="1600" dirty="0">
                <a:solidFill>
                  <a:schemeClr val="bg1"/>
                </a:solidFill>
              </a:rPr>
              <a:t>NDVI)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Band-wise Differencing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Optional: K-Means Clustering (scikit-learn)</a:t>
            </a:r>
          </a:p>
          <a:p>
            <a:r>
              <a:rPr lang="en-IN" sz="1600" dirty="0">
                <a:solidFill>
                  <a:schemeClr val="bg1"/>
                </a:solidFill>
              </a:rPr>
              <a:t>5. Thresholding &amp; Filtering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User-defined threshold (30%–90%)</a:t>
            </a:r>
            <a:br>
              <a:rPr lang="en-IN" sz="1600" dirty="0">
                <a:solidFill>
                  <a:schemeClr val="bg1"/>
                </a:solidFill>
              </a:rPr>
            </a:br>
            <a:r>
              <a:rPr lang="en-IN" sz="1600" dirty="0">
                <a:solidFill>
                  <a:schemeClr val="bg1"/>
                </a:solidFill>
              </a:rPr>
              <a:t> • Noise removal via morphological filtering</a:t>
            </a:r>
          </a:p>
        </p:txBody>
      </p:sp>
      <p:sp>
        <p:nvSpPr>
          <p:cNvPr id="37" name="Rectangle 36">
            <a:extLst>
              <a:ext uri="{FF2B5EF4-FFF2-40B4-BE49-F238E27FC236}">
                <a16:creationId xmlns:a16="http://schemas.microsoft.com/office/drawing/2014/main" id="{FC135C1D-7386-CD7B-CCB6-D571B7ED5A10}"/>
              </a:ext>
            </a:extLst>
          </p:cNvPr>
          <p:cNvSpPr/>
          <p:nvPr/>
        </p:nvSpPr>
        <p:spPr>
          <a:xfrm>
            <a:off x="2260992" y="4560318"/>
            <a:ext cx="3550650" cy="1476000"/>
          </a:xfrm>
          <a:prstGeom prst="rect">
            <a:avLst/>
          </a:prstGeom>
          <a:ln w="19050"/>
        </p:spPr>
        <p:style>
          <a:lnRef idx="2">
            <a:schemeClr val="accent6"/>
          </a:lnRef>
          <a:fillRef idx="1">
            <a:schemeClr val="lt1"/>
          </a:fillRef>
          <a:effectRef idx="0">
            <a:schemeClr val="accent6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r>
              <a:rPr lang="en-IN" sz="2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Datasets and APIs: NOAA </a:t>
            </a:r>
          </a:p>
          <a:p>
            <a:pPr algn="ctr"/>
            <a:r>
              <a:rPr lang="en-US" sz="2000" dirty="0">
                <a:latin typeface="Times New Roman" panose="02020603050405020304" pitchFamily="18" charset="0"/>
                <a:cs typeface="Times New Roman" panose="02020603050405020304" pitchFamily="18" charset="0"/>
                <a:hlinkClick r:id="rId11"/>
              </a:rPr>
              <a:t>Ocean &amp; Coasts | National Oceanic and Atmospheric Administration</a:t>
            </a:r>
            <a:endParaRPr lang="en-IN" sz="2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565716515"/>
      </p:ext>
    </p:extLst>
  </p:cSld>
  <p:clrMapOvr>
    <a:masterClrMapping/>
  </p:clrMapOvr>
</p:sld>
</file>

<file path=ppt/theme/theme1.xml><?xml version="1.0" encoding="utf-8"?>
<a:theme xmlns:a="http://schemas.openxmlformats.org/drawingml/2006/main" name="Custom">
  <a:themeElements>
    <a:clrScheme name="Swiss">
      <a:dk1>
        <a:srgbClr val="000000"/>
      </a:dk1>
      <a:lt1>
        <a:srgbClr val="FFFFFF"/>
      </a:lt1>
      <a:dk2>
        <a:srgbClr val="E4E4E4"/>
      </a:dk2>
      <a:lt2>
        <a:srgbClr val="7CA655"/>
      </a:lt2>
      <a:accent1>
        <a:srgbClr val="A9D4DB"/>
      </a:accent1>
      <a:accent2>
        <a:srgbClr val="FBE284"/>
      </a:accent2>
      <a:accent3>
        <a:srgbClr val="4495A2"/>
      </a:accent3>
      <a:accent4>
        <a:srgbClr val="AA5881"/>
      </a:accent4>
      <a:accent5>
        <a:srgbClr val="E06742"/>
      </a:accent5>
      <a:accent6>
        <a:srgbClr val="F9D448"/>
      </a:accent6>
      <a:hlink>
        <a:srgbClr val="4495A2"/>
      </a:hlink>
      <a:folHlink>
        <a:srgbClr val="AA5881"/>
      </a:folHlink>
    </a:clrScheme>
    <a:fontScheme name="Custom 175">
      <a:majorFont>
        <a:latin typeface="Franklin Gothic Demi"/>
        <a:ea typeface=""/>
        <a:cs typeface=""/>
      </a:majorFont>
      <a:minorFont>
        <a:latin typeface="Franklin Gothic Book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TM78853419_Win32_SL_V5" id="{958D2C9E-948D-4354-BF9D-DF8AE3C2B240}" vid="{22D4A967-05D2-4D72-8594-54CFF3414833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2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Background xmlns="71af3243-3dd4-4a8d-8c0d-dd76da1f02a5">false</Background>
    <Status xmlns="71af3243-3dd4-4a8d-8c0d-dd76da1f02a5">Not started</Status>
    <_ip_UnifiedCompliancePolicyUIAction xmlns="http://schemas.microsoft.com/sharepoint/v3" xsi:nil="true"/>
    <Image xmlns="71af3243-3dd4-4a8d-8c0d-dd76da1f02a5">
      <Url xsi:nil="true"/>
      <Description xsi:nil="true"/>
    </Image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C21FFAC0-05A2-416A-B06C-C248395482CF}">
  <ds:schemaRefs>
    <ds:schemaRef ds:uri="http://schemas.microsoft.com/sharepoint/v3/contenttype/forms"/>
  </ds:schemaRefs>
</ds:datastoreItem>
</file>

<file path=customXml/itemProps2.xml><?xml version="1.0" encoding="utf-8"?>
<ds:datastoreItem xmlns:ds="http://schemas.openxmlformats.org/officeDocument/2006/customXml" ds:itemID="{4F4B194E-8B30-4377-8C59-ECFB902D2A26}">
  <ds:schemaRefs>
    <ds:schemaRef ds:uri="http://schemas.microsoft.com/office/2006/metadata/properties"/>
    <ds:schemaRef ds:uri="http://schemas.microsoft.com/office/infopath/2007/PartnerControls"/>
    <ds:schemaRef ds:uri="71af3243-3dd4-4a8d-8c0d-dd76da1f02a5"/>
    <ds:schemaRef ds:uri="http://schemas.microsoft.com/sharepoint/v3"/>
    <ds:schemaRef ds:uri="230e9df3-be65-4c73-a93b-d1236ebd677e"/>
  </ds:schemaRefs>
</ds:datastoreItem>
</file>

<file path=customXml/itemProps3.xml><?xml version="1.0" encoding="utf-8"?>
<ds:datastoreItem xmlns:ds="http://schemas.openxmlformats.org/officeDocument/2006/customXml" ds:itemID="{92DB9E12-8AC3-4138-BF4D-720A5525AB10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>Geometric annual presentation</Template>
  <TotalTime>91</TotalTime>
  <Words>815</Words>
  <Application>Microsoft Office PowerPoint</Application>
  <PresentationFormat>Widescreen</PresentationFormat>
  <Paragraphs>129</Paragraphs>
  <Slides>15</Slides>
  <Notes>12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15</vt:i4>
      </vt:variant>
    </vt:vector>
  </HeadingPairs>
  <TitlesOfParts>
    <vt:vector size="21" baseType="lpstr">
      <vt:lpstr>Arial</vt:lpstr>
      <vt:lpstr>Calibri</vt:lpstr>
      <vt:lpstr>Franklin Gothic Book</vt:lpstr>
      <vt:lpstr>Franklin Gothic Demi</vt:lpstr>
      <vt:lpstr>Times New Roman</vt:lpstr>
      <vt:lpstr>Custom</vt:lpstr>
      <vt:lpstr>Coastal Threat Alert System: AI/ML-Powered Early Warning Platform</vt:lpstr>
      <vt:lpstr>Contents</vt:lpstr>
      <vt:lpstr>Problem Statement</vt:lpstr>
      <vt:lpstr>Motivation &amp; Impact</vt:lpstr>
      <vt:lpstr>Stakeholders &amp; Users</vt:lpstr>
      <vt:lpstr>Solution Overview</vt:lpstr>
      <vt:lpstr>Core Features</vt:lpstr>
      <vt:lpstr>System Architecture &amp; Workflow</vt:lpstr>
      <vt:lpstr>Technology Stack</vt:lpstr>
      <vt:lpstr>AI/ML/DL Details and Formulas</vt:lpstr>
      <vt:lpstr>Implementation Plan</vt:lpstr>
      <vt:lpstr>Impact Evaluation</vt:lpstr>
      <vt:lpstr>Output Diagrams</vt:lpstr>
      <vt:lpstr>Future Enhancements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creator>Luv Purohit</dc:creator>
  <cp:lastModifiedBy>Dhruv Mali</cp:lastModifiedBy>
  <cp:revision>4</cp:revision>
  <dcterms:created xsi:type="dcterms:W3CDTF">2025-08-29T18:47:08Z</dcterms:created>
  <dcterms:modified xsi:type="dcterms:W3CDTF">2025-08-30T18:37:19Z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