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0"/>
  </p:notesMasterIdLst>
  <p:handoutMasterIdLst>
    <p:handoutMasterId r:id="rId21"/>
  </p:handoutMasterIdLst>
  <p:sldIdLst>
    <p:sldId id="410" r:id="rId5"/>
    <p:sldId id="383" r:id="rId6"/>
    <p:sldId id="389" r:id="rId7"/>
    <p:sldId id="391" r:id="rId8"/>
    <p:sldId id="409" r:id="rId9"/>
    <p:sldId id="397" r:id="rId10"/>
    <p:sldId id="408" r:id="rId11"/>
    <p:sldId id="407" r:id="rId12"/>
    <p:sldId id="404" r:id="rId13"/>
    <p:sldId id="406" r:id="rId14"/>
    <p:sldId id="405" r:id="rId15"/>
    <p:sldId id="411" r:id="rId16"/>
    <p:sldId id="412" r:id="rId17"/>
    <p:sldId id="413" r:id="rId18"/>
    <p:sldId id="3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>
        <p:scale>
          <a:sx n="200" d="100"/>
          <a:sy n="200" d="100"/>
        </p:scale>
        <p:origin x="-3792" y="-25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FDE61-ED02-7AC8-E59E-010B13A77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C25F62-5A08-C1D7-BE6B-DF8F599557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B31673-D4D2-F87D-D209-D238A31831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B53DD-3766-9EC7-325D-EEE0E2742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50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302E3-0E65-50A9-29AF-4F78EE93E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ED610F-150B-E00A-690D-0AF54F7641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DD50B1-F644-D016-4F98-97AA12D486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0D35D-DBE5-7DA6-7DE4-AA6587B6D6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63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7500F-A8C4-EE19-ABAB-7E2E46A02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F2EB03-0A15-05B3-8132-E6B82A6423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BDF6AF-0ED5-EEB1-53EF-8F0A1CD4A4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44A29-C17A-90BE-EF5F-0F4B0F7836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70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Coastal Threat Alert System:</a:t>
            </a:r>
            <a:br>
              <a:rPr lang="en-US" dirty="0"/>
            </a:br>
            <a:r>
              <a:rPr lang="en-US" sz="2800" dirty="0"/>
              <a:t>AI/ML-Powered Early Warning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AI/ML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Time-series anomaly detection for tides, temperatures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Pattern recognition for identifying pollution or illegal activity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Predictive models for storm surges and cyclonic threats</a:t>
            </a:r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Implementation Plan</a:t>
            </a:r>
          </a:p>
        </p:txBody>
      </p:sp>
      <p:graphicFrame>
        <p:nvGraphicFramePr>
          <p:cNvPr id="8" name="Table Placeholder 2">
            <a:extLst>
              <a:ext uri="{FF2B5EF4-FFF2-40B4-BE49-F238E27FC236}">
                <a16:creationId xmlns:a16="http://schemas.microsoft.com/office/drawing/2014/main" id="{C60AA2D2-28D7-69D7-F6C5-B31DAD3332C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07204604"/>
              </p:ext>
            </p:extLst>
          </p:nvPr>
        </p:nvGraphicFramePr>
        <p:xfrm>
          <a:off x="3670299" y="584200"/>
          <a:ext cx="7769032" cy="451300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29489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6139543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94602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Phase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036102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Phase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Build data ingestion and management pipeline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1036102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Phase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Develop and train AI/ML models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74738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Phase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Integrate alert engine and notification systems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74738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Phase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 with simulated and real datasets, gather feedback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A0984-8DE1-04D6-5BEA-7B267703F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E462-5075-F9C8-DC3F-D80A8B74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Impact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82A95-96A1-AE20-4899-2F46E63DDAD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9977224" cy="359747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KPIs: number of timely alerts, lives/assets saved, reduction in response time, habitat protection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Community and authority feedback loops for continuous </a:t>
            </a:r>
            <a:r>
              <a:rPr lang="en-US" sz="2400" dirty="0" err="1"/>
              <a:t>improvemen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073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6F2FB-A817-E202-6B7D-1562BED43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EA8792-3B5C-387B-C228-DDC38D481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Demo &amp; Use Case Scenarios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37B89A-2639-F548-A5C1-DC3025FFECB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Live dashboard demo with real/simulated data</a:t>
            </a:r>
          </a:p>
          <a:p>
            <a:endParaRPr lang="en-US" dirty="0"/>
          </a:p>
          <a:p>
            <a:r>
              <a:rPr lang="en-US" dirty="0"/>
              <a:t>Alert notification walkthrough to stakeholders</a:t>
            </a:r>
          </a:p>
          <a:p>
            <a:endParaRPr lang="en-US" dirty="0"/>
          </a:p>
          <a:p>
            <a:r>
              <a:rPr lang="en-US" dirty="0"/>
              <a:t>Role-play: authority response and community action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ACBA0A-781F-F6A9-091B-EFE8D68A9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BA2555C-754C-45E9-83B4-1B3891146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9EC5ADE-9211-074E-9C66-57F07225778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AC879D5-5903-59EE-7539-167CF1309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66328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D8EEA-2502-8F2A-99C7-72AD3D884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AEBB-7092-7EE9-346C-7D1F4D43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04790-2A92-7CE2-9980-C5629D7BA4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9873424" cy="3597470"/>
          </a:xfrm>
        </p:spPr>
        <p:txBody>
          <a:bodyPr/>
          <a:lstStyle/>
          <a:p>
            <a:pPr lvl="1"/>
            <a:r>
              <a:rPr lang="en-US" dirty="0"/>
              <a:t>Expand coverage to more coastal threats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Deep learning for richer pattern analysis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Integration with international disaster response frameworks</a:t>
            </a:r>
          </a:p>
        </p:txBody>
      </p:sp>
    </p:spTree>
    <p:extLst>
      <p:ext uri="{BB962C8B-B14F-4D97-AF65-F5344CB8AC3E}">
        <p14:creationId xmlns:p14="http://schemas.microsoft.com/office/powerpoint/2010/main" val="3369133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8148424" cy="16459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Comprehensive, scalable, AI-driven solution for coastal safety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Potential to transform disaster preparedness and environmental protection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>
            <a:noAutofit/>
          </a:bodyPr>
          <a:lstStyle/>
          <a:p>
            <a:pPr>
              <a:spcBef>
                <a:spcPts val="0"/>
              </a:spcBef>
            </a:pPr>
            <a:r>
              <a:rPr lang="en-US" sz="1900" dirty="0"/>
              <a:t>Problem Statement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Motivation and Impact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Stakeholders and Users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Solution Overview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Core Features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System Architecture and Workflow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Technology Stack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AI/ML Details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Implementation Plan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Impact Evaluation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Demo and Use Case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Future Enhancements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114800"/>
            <a:ext cx="5486400" cy="209972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Coastal regions face increasing threats: storm surges, coastal erosion, algal blooms, illegal dumping, and cyclonic activity.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Timely data-driven intervention is crucial for saving lives, property, and blue carbon habitats.</a:t>
            </a: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Motivation &amp; Impact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Protects human lives and assets from sudden disasters</a:t>
            </a:r>
          </a:p>
          <a:p>
            <a:r>
              <a:rPr lang="en-US" dirty="0"/>
              <a:t>Preserves coastal ecosystems vital for climate and biodiversity</a:t>
            </a:r>
          </a:p>
          <a:p>
            <a:r>
              <a:rPr lang="en-US" dirty="0"/>
              <a:t>Empowers communities and authorities for sustainable management.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close-up of a plant">
            <a:extLst>
              <a:ext uri="{FF2B5EF4-FFF2-40B4-BE49-F238E27FC236}">
                <a16:creationId xmlns:a16="http://schemas.microsoft.com/office/drawing/2014/main" id="{8DB431A1-9806-9CFE-0E5F-1A5611C2A6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0" y="0"/>
            <a:ext cx="12192000" cy="68802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</p:spPr>
        <p:txBody>
          <a:bodyPr/>
          <a:lstStyle/>
          <a:p>
            <a:r>
              <a:rPr lang="en-US" dirty="0"/>
              <a:t>Stakeholders &amp; Users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80AE4A-38E4-859C-DD3D-532BE2071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179398"/>
              </p:ext>
            </p:extLst>
          </p:nvPr>
        </p:nvGraphicFramePr>
        <p:xfrm>
          <a:off x="6309358" y="4470572"/>
          <a:ext cx="5477480" cy="15010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738740">
                  <a:extLst>
                    <a:ext uri="{9D8B030D-6E8A-4147-A177-3AD203B41FA5}">
                      <a16:colId xmlns:a16="http://schemas.microsoft.com/office/drawing/2014/main" val="3611267108"/>
                    </a:ext>
                  </a:extLst>
                </a:gridCol>
                <a:gridCol w="2738740">
                  <a:extLst>
                    <a:ext uri="{9D8B030D-6E8A-4147-A177-3AD203B41FA5}">
                      <a16:colId xmlns:a16="http://schemas.microsoft.com/office/drawing/2014/main" val="196181607"/>
                    </a:ext>
                  </a:extLst>
                </a:gridCol>
              </a:tblGrid>
              <a:tr h="75051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Disaster management agencies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City and state governments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991073"/>
                  </a:ext>
                </a:extLst>
              </a:tr>
              <a:tr h="7505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Coastal communities (fisherfolk, residents)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Environmental NGOs and civil defense teams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990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Solution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AI-powered, multi-source early warning and alert 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Real-time data fusion, anomaly detection, and threat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Actionable alerts to authorities and exposed communities via SMS, app, and dashboard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Core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9977224" cy="359747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ingestion from sensors (tide gauges), satellite feeds, and weather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AI/ML models analyze trends and detect anomalies in real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Multi-channel alert distribution: SMS, push notifications, web dashboards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Action history and feedback collection for 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System Architecture &amp;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541177"/>
            <a:ext cx="5198269" cy="55889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pipeline: sensors &amp; APIs → central server → AI/ML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Alert engine: interprets model outputs, triggers notifications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 interfaces: intuitive dashboards for authorities, mobile app for public notifications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9873424" cy="3597470"/>
          </a:xfrm>
        </p:spPr>
        <p:txBody>
          <a:bodyPr/>
          <a:lstStyle/>
          <a:p>
            <a:pPr lvl="1"/>
            <a:r>
              <a:rPr lang="en-US" dirty="0"/>
              <a:t>AI/ML: TensorFlow/</a:t>
            </a:r>
            <a:r>
              <a:rPr lang="en-US" dirty="0" err="1"/>
              <a:t>PyTorch</a:t>
            </a:r>
            <a:r>
              <a:rPr lang="en-US" dirty="0"/>
              <a:t>, scikit-learn</a:t>
            </a:r>
          </a:p>
          <a:p>
            <a:pPr marL="402336" lvl="1" indent="0">
              <a:buNone/>
            </a:pPr>
            <a:endParaRPr lang="en-US" dirty="0"/>
          </a:p>
          <a:p>
            <a:pPr lvl="1"/>
            <a:r>
              <a:rPr lang="en-US" dirty="0"/>
              <a:t>Data pipeline: Python, Apache Kafka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Visualization: React, D3.js, </a:t>
            </a:r>
            <a:r>
              <a:rPr lang="en-US" dirty="0" err="1"/>
              <a:t>Mapbox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Notification: Twilio, Firebase, SMS gateways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30</TotalTime>
  <Words>467</Words>
  <Application>Microsoft Office PowerPoint</Application>
  <PresentationFormat>Widescreen</PresentationFormat>
  <Paragraphs>99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Franklin Gothic Book</vt:lpstr>
      <vt:lpstr>Franklin Gothic Demi</vt:lpstr>
      <vt:lpstr>Custom</vt:lpstr>
      <vt:lpstr>Coastal Threat Alert System: AI/ML-Powered Early Warning Platform</vt:lpstr>
      <vt:lpstr>Contents</vt:lpstr>
      <vt:lpstr>Problem Statement</vt:lpstr>
      <vt:lpstr>Motivation &amp; Impact</vt:lpstr>
      <vt:lpstr>Stakeholders &amp; Users</vt:lpstr>
      <vt:lpstr>Solution Overview</vt:lpstr>
      <vt:lpstr>Core Features</vt:lpstr>
      <vt:lpstr>System Architecture &amp; Workflow</vt:lpstr>
      <vt:lpstr>Technology Stack</vt:lpstr>
      <vt:lpstr>AI/ML Details</vt:lpstr>
      <vt:lpstr>Implementation Plan</vt:lpstr>
      <vt:lpstr>Impact Evaluation</vt:lpstr>
      <vt:lpstr>Demo &amp; Use Case Scenarios</vt:lpstr>
      <vt:lpstr>Future Enhancements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Luv Purohit</dc:creator>
  <cp:lastModifiedBy>Luv Purohit</cp:lastModifiedBy>
  <cp:revision>1</cp:revision>
  <dcterms:created xsi:type="dcterms:W3CDTF">2025-08-29T18:47:08Z</dcterms:created>
  <dcterms:modified xsi:type="dcterms:W3CDTF">2025-08-29T19:17:26Z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