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067949-1636-4EB7-8237-11B5BCFF6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Sync and 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DB9F-E068-44F9-8E4C-A2DB3A4E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NEVER Sync to async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59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2319-BA19-4EA7-8962-E8137FB1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C649-6A77-4FA2-BFE1-126D26E3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threading model in </a:t>
            </a:r>
            <a:r>
              <a:rPr lang="en-US" dirty="0" err="1"/>
              <a:t>.Net</a:t>
            </a:r>
            <a:r>
              <a:rPr lang="en-US" dirty="0"/>
              <a:t> Core and </a:t>
            </a:r>
            <a:r>
              <a:rPr lang="en-US" dirty="0" err="1"/>
              <a:t>.Net</a:t>
            </a:r>
            <a:r>
              <a:rPr lang="en-US" dirty="0"/>
              <a:t> Framework.</a:t>
            </a:r>
          </a:p>
          <a:p>
            <a:r>
              <a:rPr lang="en-US" dirty="0"/>
              <a:t>Hot to implement async in ASP.NET </a:t>
            </a:r>
            <a:r>
              <a:rPr lang="en-US"/>
              <a:t>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7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Sync and Async</vt:lpstr>
      <vt:lpstr>What we are going to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and Async</dc:title>
  <dc:creator>Michael Connelly</dc:creator>
  <cp:lastModifiedBy>Michael Connelly</cp:lastModifiedBy>
  <cp:revision>3</cp:revision>
  <dcterms:created xsi:type="dcterms:W3CDTF">2019-11-11T22:46:56Z</dcterms:created>
  <dcterms:modified xsi:type="dcterms:W3CDTF">2019-11-12T15:03:45Z</dcterms:modified>
</cp:coreProperties>
</file>