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0" r:id="rId12"/>
    <p:sldId id="261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liablog.net/williablog/?tag=/scalability" TargetMode="External"/><Relationship Id="rId2" Type="http://schemas.openxmlformats.org/officeDocument/2006/relationships/hyperlink" Target="https://github.com/P47Phoenix/AsyncBestPractic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visualstudio/code-quality/install-fxcop-analyzers?view=vs-2019" TargetMode="External"/><Relationship Id="rId4" Type="http://schemas.openxmlformats.org/officeDocument/2006/relationships/hyperlink" Target="https://docs.microsoft.com/en-us/aspnet/web-forms/overview/performance-and-caching/using-asynchronous-methods-in-aspnet-4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067949-1636-4EB7-8237-11B5BCFF6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Sync and Async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CDB9F-E068-44F9-8E4C-A2DB3A4E4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NEVER Sync to async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059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A265F5-A155-4B21-8C6E-854C1C8D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life cycle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E8280-C103-4694-A525-62CE48AC6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24" y="1739650"/>
            <a:ext cx="2714443" cy="404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3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6AF39D7-DA2F-47AF-B5E0-4EA6C0A6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633" y="1964788"/>
            <a:ext cx="7170371" cy="460716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4E693C1-A7D9-4158-87F2-049A47E1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Thread pool saturation</a:t>
            </a:r>
          </a:p>
        </p:txBody>
      </p:sp>
    </p:spTree>
    <p:extLst>
      <p:ext uri="{BB962C8B-B14F-4D97-AF65-F5344CB8AC3E}">
        <p14:creationId xmlns:p14="http://schemas.microsoft.com/office/powerpoint/2010/main" val="316163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83B694-D29E-474F-88A0-7956C9FF7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538" y="451920"/>
            <a:ext cx="4744268" cy="61106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E6038E-EEC2-46C2-B86D-70D0CD6D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Page </a:t>
            </a:r>
            <a:br>
              <a:rPr lang="en-US" dirty="0"/>
            </a:br>
            <a:r>
              <a:rPr lang="en-US" dirty="0"/>
              <a:t>Life Cycle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86AF65-29D0-4C4D-B9F1-9EFD75F0C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0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D209-A301-45DF-ABB2-4E8FB42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Demos</a:t>
            </a:r>
          </a:p>
        </p:txBody>
      </p:sp>
    </p:spTree>
    <p:extLst>
      <p:ext uri="{BB962C8B-B14F-4D97-AF65-F5344CB8AC3E}">
        <p14:creationId xmlns:p14="http://schemas.microsoft.com/office/powerpoint/2010/main" val="271598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C064-A2A7-472D-AC88-587CF389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this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7C11B-FCB3-4341-9DF1-B5987FEA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https://github.com/P47Phoenix/AsyncBestPractices</a:t>
            </a:r>
            <a:endParaRPr lang="en-US" dirty="0"/>
          </a:p>
          <a:p>
            <a:r>
              <a:rPr lang="en-US" dirty="0"/>
              <a:t>This slide deck is there as well.</a:t>
            </a:r>
          </a:p>
          <a:p>
            <a:r>
              <a:rPr lang="en-US" dirty="0">
                <a:hlinkClick r:id="rId3"/>
              </a:rPr>
              <a:t>http://www.williablog.net/williablog/?tag=/scalability</a:t>
            </a:r>
            <a:endParaRPr lang="en-US" dirty="0"/>
          </a:p>
          <a:p>
            <a:r>
              <a:rPr lang="en-US" dirty="0">
                <a:hlinkClick r:id="rId4"/>
              </a:rPr>
              <a:t>https://docs.microsoft.com/en-us/aspnet/web-forms/overview/performance-and-caching/using-asynchronous-methods-in-aspnet-45</a:t>
            </a:r>
            <a:endParaRPr lang="en-US" dirty="0"/>
          </a:p>
          <a:p>
            <a:r>
              <a:rPr lang="en-US" dirty="0">
                <a:hlinkClick r:id="rId5"/>
              </a:rPr>
              <a:t>https://docs.microsoft.com/en-us/visualstudio/code-quality/install-fxcop-analyzers?view=vs-2019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5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EF3B-79C3-4BC2-AF34-92A2B36C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Michael Connelly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286C56-B0FA-4031-95CC-EF5BDCBE0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P47Phoenix</a:t>
            </a:r>
          </a:p>
          <a:p>
            <a:r>
              <a:rPr lang="en-US" dirty="0"/>
              <a:t>GHE: Mike-Connelly</a:t>
            </a:r>
          </a:p>
          <a:p>
            <a:r>
              <a:rPr lang="en-US" dirty="0"/>
              <a:t>Slack: @</a:t>
            </a:r>
            <a:r>
              <a:rPr lang="en-US" dirty="0" err="1"/>
              <a:t>mike.Connelly</a:t>
            </a:r>
            <a:endParaRPr lang="en-US" dirty="0"/>
          </a:p>
          <a:p>
            <a:r>
              <a:rPr lang="en-US" dirty="0"/>
              <a:t>Email: mike.Connelly@coxautoinc.com</a:t>
            </a:r>
          </a:p>
        </p:txBody>
      </p:sp>
    </p:spTree>
    <p:extLst>
      <p:ext uri="{BB962C8B-B14F-4D97-AF65-F5344CB8AC3E}">
        <p14:creationId xmlns:p14="http://schemas.microsoft.com/office/powerpoint/2010/main" val="9092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2319-BA19-4EA7-8962-E8137FB1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C649-6A77-4FA2-BFE1-126D26E3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between the threading model in </a:t>
            </a:r>
            <a:r>
              <a:rPr lang="en-US" dirty="0" err="1"/>
              <a:t>.Net</a:t>
            </a:r>
            <a:r>
              <a:rPr lang="en-US" dirty="0"/>
              <a:t> Core and </a:t>
            </a:r>
            <a:r>
              <a:rPr lang="en-US" dirty="0" err="1"/>
              <a:t>.Net</a:t>
            </a:r>
            <a:r>
              <a:rPr lang="en-US" dirty="0"/>
              <a:t> Framework.</a:t>
            </a:r>
          </a:p>
          <a:p>
            <a:r>
              <a:rPr lang="en-US" dirty="0"/>
              <a:t>Why async at all?</a:t>
            </a:r>
          </a:p>
          <a:p>
            <a:r>
              <a:rPr lang="en-US" dirty="0"/>
              <a:t>A brief history of </a:t>
            </a:r>
            <a:r>
              <a:rPr lang="en-US" dirty="0" err="1"/>
              <a:t>Asp.Net</a:t>
            </a:r>
            <a:r>
              <a:rPr lang="en-US" dirty="0"/>
              <a:t> Forms</a:t>
            </a:r>
          </a:p>
          <a:p>
            <a:r>
              <a:rPr lang="en-US"/>
              <a:t>To Demos</a:t>
            </a:r>
            <a:endParaRPr lang="en-US" dirty="0"/>
          </a:p>
          <a:p>
            <a:pPr lvl="1"/>
            <a:r>
              <a:rPr lang="en-US" dirty="0"/>
              <a:t>How to implement async in ASP.NET forms.</a:t>
            </a:r>
          </a:p>
          <a:p>
            <a:pPr lvl="1"/>
            <a:r>
              <a:rPr lang="en-US" dirty="0"/>
              <a:t>Play around with the thread pool and break some things</a:t>
            </a:r>
          </a:p>
        </p:txBody>
      </p:sp>
    </p:spTree>
    <p:extLst>
      <p:ext uri="{BB962C8B-B14F-4D97-AF65-F5344CB8AC3E}">
        <p14:creationId xmlns:p14="http://schemas.microsoft.com/office/powerpoint/2010/main" val="353187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272C-E15D-42AF-A072-1D0E527F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of Threads</a:t>
            </a:r>
          </a:p>
        </p:txBody>
      </p:sp>
      <p:pic>
        <p:nvPicPr>
          <p:cNvPr id="4100" name="Picture 4" descr="concurrency-thread-pools">
            <a:extLst>
              <a:ext uri="{FF2B5EF4-FFF2-40B4-BE49-F238E27FC236}">
                <a16:creationId xmlns:a16="http://schemas.microsoft.com/office/drawing/2014/main" id="{454BA167-6524-47AF-8CC6-B0BC9848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325" y="1841536"/>
            <a:ext cx="5661778" cy="353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69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43D52-0F98-4F4F-AC26-9EAED32CCC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05953" y="1602953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EBEBEB"/>
                </a:solidFill>
              </a:rPr>
              <a:t>Asp.Net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026" name="Picture 2" descr="Asp.Net Threading, Threadpools">
            <a:extLst>
              <a:ext uri="{FF2B5EF4-FFF2-40B4-BE49-F238E27FC236}">
                <a16:creationId xmlns:a16="http://schemas.microsoft.com/office/drawing/2014/main" id="{13BD358F-9280-4DE5-856D-AAE179506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5514" y="1114621"/>
            <a:ext cx="6171677" cy="462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88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C8D9-00D3-45AB-8203-99966E87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is the same except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30E6-06C7-4EAB-9E9B-99B91809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Synchronization context in asp.net core</a:t>
            </a:r>
          </a:p>
          <a:p>
            <a:r>
              <a:rPr lang="en-US" dirty="0"/>
              <a:t>No concept of an app domain. Each asp.net core application has its own thread pool.</a:t>
            </a:r>
          </a:p>
          <a:p>
            <a:r>
              <a:rPr lang="en-US" dirty="0"/>
              <a:t>This means Async that works fine in core will deadlock in asp.net</a:t>
            </a:r>
          </a:p>
        </p:txBody>
      </p:sp>
    </p:spTree>
    <p:extLst>
      <p:ext uri="{BB962C8B-B14F-4D97-AF65-F5344CB8AC3E}">
        <p14:creationId xmlns:p14="http://schemas.microsoft.com/office/powerpoint/2010/main" val="349265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DA7807D-5DE9-4CF3-B5A0-7A75F102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Why Async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DAE51-1FDB-40C0-AEB5-668E74171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Well…</a:t>
            </a:r>
          </a:p>
        </p:txBody>
      </p:sp>
    </p:spTree>
    <p:extLst>
      <p:ext uri="{BB962C8B-B14F-4D97-AF65-F5344CB8AC3E}">
        <p14:creationId xmlns:p14="http://schemas.microsoft.com/office/powerpoint/2010/main" val="166666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C995-FC35-4544-9FD0-DDADE5FE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was originally for client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8860-0BD3-425A-9A41-C96EAF0C1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ever wrote a client side app async was a god send</a:t>
            </a:r>
          </a:p>
          <a:p>
            <a:r>
              <a:rPr lang="en-US" dirty="0"/>
              <a:t>Async really did not by you a lot unless your really needed that extra performance, Like another 50 </a:t>
            </a:r>
            <a:r>
              <a:rPr lang="en-US" dirty="0" err="1"/>
              <a:t>ms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438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1CB5-D5F4-4BEB-A798-4365490F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8273F-03AD-408F-B643-3C8D16EB9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 no one will like anything you are using in 10 years either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67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288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Sync and Async</vt:lpstr>
      <vt:lpstr>Michael Connelly</vt:lpstr>
      <vt:lpstr>What we are going to cover</vt:lpstr>
      <vt:lpstr>Pools of Threads</vt:lpstr>
      <vt:lpstr>Asp.Net</vt:lpstr>
      <vt:lpstr>Asp.net core is the same except for…</vt:lpstr>
      <vt:lpstr>Why Async</vt:lpstr>
      <vt:lpstr>Async was originally for client code</vt:lpstr>
      <vt:lpstr>Asp.net forms</vt:lpstr>
      <vt:lpstr>Page life cycle</vt:lpstr>
      <vt:lpstr>Thread pool saturation</vt:lpstr>
      <vt:lpstr>Async Page  Life Cycle</vt:lpstr>
      <vt:lpstr>To Demos</vt:lpstr>
      <vt:lpstr>Where to find this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 and Async</dc:title>
  <dc:creator>Michael Connelly</dc:creator>
  <cp:lastModifiedBy>Michael Connelly</cp:lastModifiedBy>
  <cp:revision>6</cp:revision>
  <dcterms:created xsi:type="dcterms:W3CDTF">2019-11-13T07:55:15Z</dcterms:created>
  <dcterms:modified xsi:type="dcterms:W3CDTF">2019-11-13T08:11:02Z</dcterms:modified>
</cp:coreProperties>
</file>