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7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51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8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2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02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90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8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534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3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47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8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AF78-48E1-4681-9CBE-AE8A674A7468}" type="datetimeFigureOut">
              <a:rPr lang="es-AR" smtClean="0"/>
              <a:t>4/11/2020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248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Pantallas de la Aplicación</a:t>
            </a:r>
            <a:endParaRPr lang="es-AR" i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</a:t>
            </a:r>
            <a:r>
              <a:rPr lang="es-A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 P4B0N</a:t>
            </a:r>
            <a:endParaRPr lang="es-A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0784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5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4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1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  <p:sndAc>
          <p:stSnd>
            <p:snd r:embed="rId2" name="applause.wav"/>
          </p:stSnd>
        </p:sndAc>
      </p:transition>
    </mc:Choice>
    <mc:Fallback>
      <p:transition spd="slow" advTm="3000">
        <p:split orient="vert"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Pantallas de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K_OS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Pantallas de la Aplicación</dc:title>
  <dc:creator>CEIBAL</dc:creator>
  <cp:lastModifiedBy>CEIBAL</cp:lastModifiedBy>
  <cp:revision>1</cp:revision>
  <dcterms:created xsi:type="dcterms:W3CDTF">2020-11-04T21:03:29Z</dcterms:created>
  <dcterms:modified xsi:type="dcterms:W3CDTF">2020-11-04T21:03:46Z</dcterms:modified>
</cp:coreProperties>
</file>