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5ac032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5ac032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5ac032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5ac032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ac032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5ac032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5ac032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5ac032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Specification 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16900" y="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High Level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89475" y="843775"/>
            <a:ext cx="5958600" cy="419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7376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34975" y="1025100"/>
            <a:ext cx="1317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Ecosystem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2383400" y="1083575"/>
            <a:ext cx="2005200" cy="2142600"/>
          </a:xfrm>
          <a:prstGeom prst="flowChartAlternateProcess">
            <a:avLst/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624025" y="1610650"/>
            <a:ext cx="1489500" cy="57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67250" y="1753750"/>
            <a:ext cx="108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App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2618300" y="3681625"/>
            <a:ext cx="1535400" cy="13029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709975" y="4105375"/>
            <a:ext cx="1363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24025" y="2612575"/>
            <a:ext cx="1535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(PHP)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92900" y="939625"/>
            <a:ext cx="1753200" cy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224750" y="962500"/>
            <a:ext cx="14895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Gmail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p14"/>
          <p:cNvCxnSpPr>
            <a:stCxn id="62" idx="2"/>
            <a:endCxn id="65" idx="1"/>
          </p:cNvCxnSpPr>
          <p:nvPr/>
        </p:nvCxnSpPr>
        <p:spPr>
          <a:xfrm>
            <a:off x="3386000" y="3226175"/>
            <a:ext cx="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6886650" y="2967775"/>
            <a:ext cx="2177100" cy="207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C113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972600" y="3131475"/>
            <a:ext cx="200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External Services</a:t>
            </a:r>
            <a:endParaRPr b="1"/>
          </a:p>
        </p:txBody>
      </p:sp>
      <p:sp>
        <p:nvSpPr>
          <p:cNvPr id="73" name="Google Shape;73;p14"/>
          <p:cNvSpPr/>
          <p:nvPr/>
        </p:nvSpPr>
        <p:spPr>
          <a:xfrm>
            <a:off x="7207500" y="3746975"/>
            <a:ext cx="1638600" cy="3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 SMTP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207650" y="4480325"/>
            <a:ext cx="1638600" cy="3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SES</a:t>
            </a:r>
            <a:endParaRPr/>
          </a:p>
        </p:txBody>
      </p:sp>
      <p:cxnSp>
        <p:nvCxnSpPr>
          <p:cNvPr id="75" name="Google Shape;75;p14"/>
          <p:cNvCxnSpPr>
            <a:stCxn id="62" idx="3"/>
            <a:endCxn id="71" idx="1"/>
          </p:cNvCxnSpPr>
          <p:nvPr/>
        </p:nvCxnSpPr>
        <p:spPr>
          <a:xfrm>
            <a:off x="4388600" y="2154875"/>
            <a:ext cx="2498100" cy="184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" name="Google Shape;76;p14"/>
          <p:cNvCxnSpPr>
            <a:endCxn id="63" idx="3"/>
          </p:cNvCxnSpPr>
          <p:nvPr/>
        </p:nvCxnSpPr>
        <p:spPr>
          <a:xfrm flipH="1">
            <a:off x="4113525" y="1167400"/>
            <a:ext cx="2979300" cy="72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6886700" y="1898438"/>
            <a:ext cx="192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</a:rPr>
              <a:t>Gmail account login functionality will direct users to corresponding dashboards.</a:t>
            </a:r>
            <a:endParaRPr sz="1000">
              <a:solidFill>
                <a:srgbClr val="CC4125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 flipH="1" rot="10800000">
            <a:off x="7194000" y="1477550"/>
            <a:ext cx="547800" cy="42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7860225" y="39086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300" y="990750"/>
            <a:ext cx="355200" cy="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4200" y="10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Portal- Overall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854525" y="1600450"/>
            <a:ext cx="2177100" cy="207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C113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96650" y="762400"/>
            <a:ext cx="5991600" cy="430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1C458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34125" y="3544300"/>
            <a:ext cx="1073700" cy="9987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19050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Database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134125" y="2316400"/>
            <a:ext cx="1363500" cy="63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Core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042125" y="2107275"/>
            <a:ext cx="1438800" cy="36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042125" y="2883075"/>
            <a:ext cx="1438800" cy="36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</a:t>
            </a:r>
            <a:endParaRPr/>
          </a:p>
        </p:txBody>
      </p:sp>
      <p:cxnSp>
        <p:nvCxnSpPr>
          <p:cNvPr id="92" name="Google Shape;92;p15"/>
          <p:cNvCxnSpPr>
            <a:stCxn id="89" idx="2"/>
            <a:endCxn id="88" idx="1"/>
          </p:cNvCxnSpPr>
          <p:nvPr/>
        </p:nvCxnSpPr>
        <p:spPr>
          <a:xfrm flipH="1">
            <a:off x="4670975" y="2950000"/>
            <a:ext cx="1449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" name="Google Shape;93;p15"/>
          <p:cNvCxnSpPr>
            <a:stCxn id="89" idx="3"/>
            <a:endCxn id="86" idx="1"/>
          </p:cNvCxnSpPr>
          <p:nvPr/>
        </p:nvCxnSpPr>
        <p:spPr>
          <a:xfrm>
            <a:off x="5497625" y="2633200"/>
            <a:ext cx="1356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7194450" y="1760700"/>
            <a:ext cx="177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External Services</a:t>
            </a:r>
            <a:endParaRPr b="1"/>
          </a:p>
        </p:txBody>
      </p:sp>
      <p:sp>
        <p:nvSpPr>
          <p:cNvPr id="95" name="Google Shape;95;p15"/>
          <p:cNvSpPr/>
          <p:nvPr/>
        </p:nvSpPr>
        <p:spPr>
          <a:xfrm>
            <a:off x="7194450" y="2430100"/>
            <a:ext cx="1638600" cy="3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 SMTP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194450" y="3092900"/>
            <a:ext cx="1638600" cy="3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SES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207825" y="3753400"/>
            <a:ext cx="9360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The core logic for data mapping between several components. 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98" name="Google Shape;98;p15"/>
          <p:cNvCxnSpPr>
            <a:stCxn id="97" idx="0"/>
          </p:cNvCxnSpPr>
          <p:nvPr/>
        </p:nvCxnSpPr>
        <p:spPr>
          <a:xfrm flipH="1" rot="5400000">
            <a:off x="5017625" y="3095200"/>
            <a:ext cx="697800" cy="61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2115425" y="1190225"/>
            <a:ext cx="158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Primary modules in the ecosystem.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rot="5400000">
            <a:off x="2530675" y="1651300"/>
            <a:ext cx="461700" cy="36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0" idx="3"/>
            <a:endCxn id="91" idx="3"/>
          </p:cNvCxnSpPr>
          <p:nvPr/>
        </p:nvCxnSpPr>
        <p:spPr>
          <a:xfrm>
            <a:off x="3480925" y="2289825"/>
            <a:ext cx="600" cy="775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" name="Google Shape;102;p15"/>
          <p:cNvCxnSpPr>
            <a:stCxn id="89" idx="1"/>
          </p:cNvCxnSpPr>
          <p:nvPr/>
        </p:nvCxnSpPr>
        <p:spPr>
          <a:xfrm flipH="1">
            <a:off x="3849425" y="2633200"/>
            <a:ext cx="284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174200" y="2107275"/>
            <a:ext cx="1438800" cy="36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74200" y="2883075"/>
            <a:ext cx="1438800" cy="36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cxnSp>
        <p:nvCxnSpPr>
          <p:cNvPr id="105" name="Google Shape;105;p15"/>
          <p:cNvCxnSpPr>
            <a:stCxn id="103" idx="3"/>
            <a:endCxn id="104" idx="3"/>
          </p:cNvCxnSpPr>
          <p:nvPr/>
        </p:nvCxnSpPr>
        <p:spPr>
          <a:xfrm>
            <a:off x="1613000" y="2289825"/>
            <a:ext cx="600" cy="775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5"/>
          <p:cNvCxnSpPr>
            <a:stCxn id="90" idx="1"/>
            <a:endCxn id="91" idx="1"/>
          </p:cNvCxnSpPr>
          <p:nvPr/>
        </p:nvCxnSpPr>
        <p:spPr>
          <a:xfrm>
            <a:off x="2042125" y="2289825"/>
            <a:ext cx="600" cy="775800"/>
          </a:xfrm>
          <a:prstGeom prst="bentConnector3">
            <a:avLst>
              <a:gd fmla="val -307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355575" y="933125"/>
            <a:ext cx="15018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Primary  entities which will be associated with modules. For ex. A  book can be accessed by  reader and admin as well.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108" name="Google Shape;108;p15"/>
          <p:cNvCxnSpPr>
            <a:endCxn id="103" idx="0"/>
          </p:cNvCxnSpPr>
          <p:nvPr/>
        </p:nvCxnSpPr>
        <p:spPr>
          <a:xfrm flipH="1">
            <a:off x="893600" y="1759875"/>
            <a:ext cx="581400" cy="347400"/>
          </a:xfrm>
          <a:prstGeom prst="curvedConnector2">
            <a:avLst/>
          </a:prstGeom>
          <a:noFill/>
          <a:ln cap="flat" cmpd="sng" w="9525">
            <a:solidFill>
              <a:srgbClr val="CC4125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3785075" y="820025"/>
            <a:ext cx="1771800" cy="110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41B47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962575" y="1147900"/>
            <a:ext cx="1438800" cy="36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111" name="Google Shape;111;p15"/>
          <p:cNvCxnSpPr>
            <a:stCxn id="109" idx="2"/>
            <a:endCxn id="89" idx="0"/>
          </p:cNvCxnSpPr>
          <p:nvPr/>
        </p:nvCxnSpPr>
        <p:spPr>
          <a:xfrm>
            <a:off x="4670975" y="1925525"/>
            <a:ext cx="1449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" name="Google Shape;112;p15"/>
          <p:cNvSpPr txBox="1"/>
          <p:nvPr/>
        </p:nvSpPr>
        <p:spPr>
          <a:xfrm>
            <a:off x="6225775" y="203600"/>
            <a:ext cx="26073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This is global module and will be utilized by  all others modules. This will be primarily responsible to provide services to each module. 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113" name="Google Shape;113;p15"/>
          <p:cNvCxnSpPr>
            <a:stCxn id="112" idx="2"/>
            <a:endCxn id="109" idx="3"/>
          </p:cNvCxnSpPr>
          <p:nvPr/>
        </p:nvCxnSpPr>
        <p:spPr>
          <a:xfrm rot="5400000">
            <a:off x="6346525" y="189800"/>
            <a:ext cx="393300" cy="1972500"/>
          </a:xfrm>
          <a:prstGeom prst="curvedConnector2">
            <a:avLst/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6854525" y="4089400"/>
            <a:ext cx="1753200" cy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986375" y="4125375"/>
            <a:ext cx="14895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Gmail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925" y="4153625"/>
            <a:ext cx="355200" cy="35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>
            <a:endCxn id="114" idx="1"/>
          </p:cNvCxnSpPr>
          <p:nvPr/>
        </p:nvCxnSpPr>
        <p:spPr>
          <a:xfrm>
            <a:off x="5403725" y="2949700"/>
            <a:ext cx="145080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0" y="4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037575" y="237362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Core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64400" y="399932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Modules</a:t>
            </a:r>
            <a:endParaRPr/>
          </a:p>
        </p:txBody>
      </p:sp>
      <p:cxnSp>
        <p:nvCxnSpPr>
          <p:cNvPr id="125" name="Google Shape;125;p16"/>
          <p:cNvCxnSpPr>
            <a:stCxn id="123" idx="2"/>
            <a:endCxn id="124" idx="0"/>
          </p:cNvCxnSpPr>
          <p:nvPr/>
        </p:nvCxnSpPr>
        <p:spPr>
          <a:xfrm flipH="1">
            <a:off x="1037575" y="3316525"/>
            <a:ext cx="8733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16"/>
          <p:cNvSpPr/>
          <p:nvPr/>
        </p:nvSpPr>
        <p:spPr>
          <a:xfrm>
            <a:off x="3589725" y="535775"/>
            <a:ext cx="5368500" cy="452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7376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042150" y="100727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147400" y="1821700"/>
            <a:ext cx="2373300" cy="30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" name="Google Shape;129;p16"/>
          <p:cNvSpPr/>
          <p:nvPr/>
        </p:nvSpPr>
        <p:spPr>
          <a:xfrm>
            <a:off x="464200" y="1269738"/>
            <a:ext cx="1753200" cy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</a:t>
            </a:r>
            <a:endParaRPr/>
          </a:p>
        </p:txBody>
      </p:sp>
      <p:cxnSp>
        <p:nvCxnSpPr>
          <p:cNvPr id="130" name="Google Shape;130;p16"/>
          <p:cNvCxnSpPr>
            <a:stCxn id="129" idx="2"/>
            <a:endCxn id="123" idx="0"/>
          </p:cNvCxnSpPr>
          <p:nvPr/>
        </p:nvCxnSpPr>
        <p:spPr>
          <a:xfrm>
            <a:off x="1340800" y="1725138"/>
            <a:ext cx="570000" cy="6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6"/>
          <p:cNvCxnSpPr>
            <a:stCxn id="123" idx="3"/>
            <a:endCxn id="127" idx="1"/>
          </p:cNvCxnSpPr>
          <p:nvPr/>
        </p:nvCxnSpPr>
        <p:spPr>
          <a:xfrm flipH="1" rot="10800000">
            <a:off x="2784175" y="1478875"/>
            <a:ext cx="1257900" cy="1366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2090975" y="621250"/>
            <a:ext cx="142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Admins can use their Gmail credentials to login.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133" name="Google Shape;133;p16"/>
          <p:cNvCxnSpPr>
            <a:stCxn id="132" idx="1"/>
          </p:cNvCxnSpPr>
          <p:nvPr/>
        </p:nvCxnSpPr>
        <p:spPr>
          <a:xfrm flipH="1">
            <a:off x="1662275" y="964150"/>
            <a:ext cx="428700" cy="19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6060850" y="1983775"/>
            <a:ext cx="25464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To: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Book List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details as follows: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Book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a Book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 Book.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Reader List.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Features: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Cover Image on Books.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and Assign Categories to Books.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0" y="1301125"/>
            <a:ext cx="355200" cy="35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6"/>
          <p:cNvCxnSpPr>
            <a:stCxn id="127" idx="2"/>
          </p:cNvCxnSpPr>
          <p:nvPr/>
        </p:nvCxnSpPr>
        <p:spPr>
          <a:xfrm>
            <a:off x="4915450" y="1950175"/>
            <a:ext cx="12939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Reader Module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55975" y="1412575"/>
            <a:ext cx="1753200" cy="45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75" y="1462675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1062375" y="234797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Core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17900" y="399932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Modules</a:t>
            </a:r>
            <a:endParaRPr/>
          </a:p>
        </p:txBody>
      </p:sp>
      <p:cxnSp>
        <p:nvCxnSpPr>
          <p:cNvPr id="146" name="Google Shape;146;p17"/>
          <p:cNvCxnSpPr>
            <a:stCxn id="142" idx="2"/>
            <a:endCxn id="144" idx="0"/>
          </p:cNvCxnSpPr>
          <p:nvPr/>
        </p:nvCxnSpPr>
        <p:spPr>
          <a:xfrm>
            <a:off x="1432575" y="1867975"/>
            <a:ext cx="5031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7" name="Google Shape;147;p17"/>
          <p:cNvCxnSpPr>
            <a:stCxn id="144" idx="2"/>
          </p:cNvCxnSpPr>
          <p:nvPr/>
        </p:nvCxnSpPr>
        <p:spPr>
          <a:xfrm flipH="1">
            <a:off x="929475" y="3290875"/>
            <a:ext cx="10062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17"/>
          <p:cNvSpPr/>
          <p:nvPr/>
        </p:nvSpPr>
        <p:spPr>
          <a:xfrm>
            <a:off x="3527750" y="558475"/>
            <a:ext cx="5368500" cy="452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7376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042150" y="1007275"/>
            <a:ext cx="1746600" cy="942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174150" y="1821700"/>
            <a:ext cx="2241300" cy="30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17"/>
          <p:cNvSpPr txBox="1"/>
          <p:nvPr/>
        </p:nvSpPr>
        <p:spPr>
          <a:xfrm>
            <a:off x="2167800" y="670800"/>
            <a:ext cx="1446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4125"/>
                </a:solidFill>
              </a:rPr>
              <a:t>Readers can use their Gmail credentials to login.</a:t>
            </a:r>
            <a:endParaRPr sz="900">
              <a:solidFill>
                <a:srgbClr val="CC4125"/>
              </a:solidFill>
            </a:endParaRPr>
          </a:p>
        </p:txBody>
      </p:sp>
      <p:cxnSp>
        <p:nvCxnSpPr>
          <p:cNvPr id="152" name="Google Shape;152;p17"/>
          <p:cNvCxnSpPr>
            <a:stCxn id="151" idx="1"/>
          </p:cNvCxnSpPr>
          <p:nvPr/>
        </p:nvCxnSpPr>
        <p:spPr>
          <a:xfrm flipH="1">
            <a:off x="1792800" y="1025700"/>
            <a:ext cx="375000" cy="17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412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 txBox="1"/>
          <p:nvPr/>
        </p:nvSpPr>
        <p:spPr>
          <a:xfrm>
            <a:off x="6086550" y="1950175"/>
            <a:ext cx="24165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To: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list of all books available.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list of books read by him/her.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as read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features: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books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categories.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17"/>
          <p:cNvCxnSpPr>
            <a:stCxn id="144" idx="3"/>
            <a:endCxn id="149" idx="1"/>
          </p:cNvCxnSpPr>
          <p:nvPr/>
        </p:nvCxnSpPr>
        <p:spPr>
          <a:xfrm flipH="1" rot="10800000">
            <a:off x="2808975" y="1478725"/>
            <a:ext cx="1233300" cy="13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49" idx="2"/>
            <a:endCxn id="153" idx="1"/>
          </p:cNvCxnSpPr>
          <p:nvPr/>
        </p:nvCxnSpPr>
        <p:spPr>
          <a:xfrm>
            <a:off x="4915450" y="1950175"/>
            <a:ext cx="1171200" cy="16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